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5" r:id="rId2"/>
    <p:sldId id="276" r:id="rId3"/>
    <p:sldId id="266" r:id="rId4"/>
    <p:sldId id="267" r:id="rId5"/>
    <p:sldId id="257" r:id="rId6"/>
    <p:sldId id="264" r:id="rId7"/>
    <p:sldId id="263" r:id="rId8"/>
    <p:sldId id="268" r:id="rId9"/>
    <p:sldId id="270" r:id="rId10"/>
    <p:sldId id="272" r:id="rId11"/>
    <p:sldId id="283" r:id="rId12"/>
    <p:sldId id="282" r:id="rId13"/>
    <p:sldId id="288" r:id="rId14"/>
    <p:sldId id="289" r:id="rId15"/>
    <p:sldId id="277" r:id="rId16"/>
    <p:sldId id="279" r:id="rId17"/>
    <p:sldId id="290" r:id="rId18"/>
    <p:sldId id="280" r:id="rId19"/>
    <p:sldId id="281" r:id="rId20"/>
    <p:sldId id="287" r:id="rId21"/>
    <p:sldId id="284" r:id="rId22"/>
    <p:sldId id="286" r:id="rId23"/>
    <p:sldId id="28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5231"/>
    <a:srgbClr val="774D0F"/>
    <a:srgbClr val="4F3519"/>
    <a:srgbClr val="48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Můžeš mu sdělovat své jméno, své osobní údaje, telefonní číslo, adresu, údaje o blízkých.</a:t>
          </a:r>
          <a:endParaRPr lang="cs-CZ" sz="200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J e chyba mu sdělovat osobní údaje, adresu, do které školy chodíš, údaje o blízkých. Budeš vystupovat například pod přezdívkou.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Můžeš mu sdělit, kde bydlíš, můžeš mu napsat do které třídy a které školy chodíš apod., údaje o blízkých.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2B53C9A0-3403-4A87-BF4C-81A6F4FE963A}" type="presOf" srcId="{41068AC8-AAD5-42E6-8561-816F0EFBEDF2}" destId="{ABBD989D-19C0-4DE6-AD61-D0BA33FDE2A7}" srcOrd="0" destOrd="0" presId="urn:microsoft.com/office/officeart/2005/8/layout/list1"/>
    <dgm:cxn modelId="{D46AD417-A044-48D8-A619-C15B1C6ADAF1}" type="presOf" srcId="{95A52ADA-04FC-4578-A5E5-EC93FDAC0EAF}" destId="{79595AC5-0355-47DE-91C8-F5BFF9AA1BB7}" srcOrd="1" destOrd="0" presId="urn:microsoft.com/office/officeart/2005/8/layout/list1"/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B089E123-4D95-4595-9D8A-CE43A0C0EF25}" type="presOf" srcId="{57AE3319-B14E-4D81-AC90-5750CFF94185}" destId="{806C2537-08DD-4213-A254-D1A0B878D9BC}" srcOrd="1" destOrd="0" presId="urn:microsoft.com/office/officeart/2005/8/layout/list1"/>
    <dgm:cxn modelId="{25237743-B2D9-4D1C-ADD4-7E93B84D724A}" type="presOf" srcId="{95A52ADA-04FC-4578-A5E5-EC93FDAC0EAF}" destId="{0B31CB4C-2E9A-40F9-A720-1DBFB451F414}" srcOrd="0" destOrd="0" presId="urn:microsoft.com/office/officeart/2005/8/layout/list1"/>
    <dgm:cxn modelId="{416BFB63-BA61-40C1-B7A7-EB149ACBCDF6}" type="presOf" srcId="{41068AC8-AAD5-42E6-8561-816F0EFBEDF2}" destId="{DDB11127-DA6B-475A-87B3-54CD22D17A7A}" srcOrd="1" destOrd="0" presId="urn:microsoft.com/office/officeart/2005/8/layout/list1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427D0899-DE45-40E0-AF05-2806B4430ACA}" type="presOf" srcId="{57AE3319-B14E-4D81-AC90-5750CFF94185}" destId="{5B9F650C-1C28-461E-81E1-988F62E95B61}" srcOrd="0" destOrd="0" presId="urn:microsoft.com/office/officeart/2005/8/layout/list1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0A868C9F-AAA7-4A9E-A34B-A60ABE830CF8}" type="presOf" srcId="{EFF50FAD-2626-4CD2-84E1-C957D4E26989}" destId="{AEA4F873-0FB2-4732-B74D-08C6FDF23CE5}" srcOrd="0" destOrd="0" presId="urn:microsoft.com/office/officeart/2005/8/layout/list1"/>
    <dgm:cxn modelId="{00026302-E0F1-4FED-9724-78CA8E2861E1}" type="presParOf" srcId="{AEA4F873-0FB2-4732-B74D-08C6FDF23CE5}" destId="{4672AC73-10EB-44AD-9F7B-FB0653C79C1D}" srcOrd="0" destOrd="0" presId="urn:microsoft.com/office/officeart/2005/8/layout/list1"/>
    <dgm:cxn modelId="{FC61BCC4-E735-4DB7-A6AC-7C5CFD56487D}" type="presParOf" srcId="{4672AC73-10EB-44AD-9F7B-FB0653C79C1D}" destId="{5B9F650C-1C28-461E-81E1-988F62E95B61}" srcOrd="0" destOrd="0" presId="urn:microsoft.com/office/officeart/2005/8/layout/list1"/>
    <dgm:cxn modelId="{5CE1C490-EE25-41E2-AF2A-D42C14F3A902}" type="presParOf" srcId="{4672AC73-10EB-44AD-9F7B-FB0653C79C1D}" destId="{806C2537-08DD-4213-A254-D1A0B878D9BC}" srcOrd="1" destOrd="0" presId="urn:microsoft.com/office/officeart/2005/8/layout/list1"/>
    <dgm:cxn modelId="{AA24EC25-87F0-41F3-ACB1-B3DADAEA84EF}" type="presParOf" srcId="{AEA4F873-0FB2-4732-B74D-08C6FDF23CE5}" destId="{B3B6AC07-E6E0-4BDD-A360-AE22572C1F9E}" srcOrd="1" destOrd="0" presId="urn:microsoft.com/office/officeart/2005/8/layout/list1"/>
    <dgm:cxn modelId="{9B9E6845-2639-437B-BBBA-4EE4575D8FAD}" type="presParOf" srcId="{AEA4F873-0FB2-4732-B74D-08C6FDF23CE5}" destId="{38F75EE8-B7C9-41B3-AE7F-CFC41D67C788}" srcOrd="2" destOrd="0" presId="urn:microsoft.com/office/officeart/2005/8/layout/list1"/>
    <dgm:cxn modelId="{68D9B876-B078-4D13-B4C1-0E5E7167921E}" type="presParOf" srcId="{AEA4F873-0FB2-4732-B74D-08C6FDF23CE5}" destId="{2B970174-F213-42DE-84CC-6C323244EBC5}" srcOrd="3" destOrd="0" presId="urn:microsoft.com/office/officeart/2005/8/layout/list1"/>
    <dgm:cxn modelId="{A7A12CEF-E039-436E-B5B4-0C4A14C92D5A}" type="presParOf" srcId="{AEA4F873-0FB2-4732-B74D-08C6FDF23CE5}" destId="{DB10709C-26B1-4068-AC95-7E0588A95B5E}" srcOrd="4" destOrd="0" presId="urn:microsoft.com/office/officeart/2005/8/layout/list1"/>
    <dgm:cxn modelId="{F2B19D08-66CF-4BA8-B782-1E1DCD0C9068}" type="presParOf" srcId="{DB10709C-26B1-4068-AC95-7E0588A95B5E}" destId="{ABBD989D-19C0-4DE6-AD61-D0BA33FDE2A7}" srcOrd="0" destOrd="0" presId="urn:microsoft.com/office/officeart/2005/8/layout/list1"/>
    <dgm:cxn modelId="{35B64FDE-86D9-49CA-97B4-E4CD6123760E}" type="presParOf" srcId="{DB10709C-26B1-4068-AC95-7E0588A95B5E}" destId="{DDB11127-DA6B-475A-87B3-54CD22D17A7A}" srcOrd="1" destOrd="0" presId="urn:microsoft.com/office/officeart/2005/8/layout/list1"/>
    <dgm:cxn modelId="{5233F198-74D9-4560-9A4D-A212A24379DE}" type="presParOf" srcId="{AEA4F873-0FB2-4732-B74D-08C6FDF23CE5}" destId="{01FA0C68-9623-44F1-92BC-F101577B560F}" srcOrd="5" destOrd="0" presId="urn:microsoft.com/office/officeart/2005/8/layout/list1"/>
    <dgm:cxn modelId="{D198B326-5077-4A83-AD33-20DE141247D2}" type="presParOf" srcId="{AEA4F873-0FB2-4732-B74D-08C6FDF23CE5}" destId="{A9C4BE11-5760-46BF-A8C6-B24205DBF42D}" srcOrd="6" destOrd="0" presId="urn:microsoft.com/office/officeart/2005/8/layout/list1"/>
    <dgm:cxn modelId="{D24AC7CC-CFE0-4218-ADB6-0F9BFA73595F}" type="presParOf" srcId="{AEA4F873-0FB2-4732-B74D-08C6FDF23CE5}" destId="{4CA1EA7C-DD3F-492D-BA48-5F02D040F883}" srcOrd="7" destOrd="0" presId="urn:microsoft.com/office/officeart/2005/8/layout/list1"/>
    <dgm:cxn modelId="{8F0CAC0D-C474-4989-B0CD-E6F61DBDF9F9}" type="presParOf" srcId="{AEA4F873-0FB2-4732-B74D-08C6FDF23CE5}" destId="{FE3950EF-3401-4992-A3B5-396312B867D1}" srcOrd="8" destOrd="0" presId="urn:microsoft.com/office/officeart/2005/8/layout/list1"/>
    <dgm:cxn modelId="{04C343BA-BBC9-4EBC-98AC-97DA3F96B688}" type="presParOf" srcId="{FE3950EF-3401-4992-A3B5-396312B867D1}" destId="{0B31CB4C-2E9A-40F9-A720-1DBFB451F414}" srcOrd="0" destOrd="0" presId="urn:microsoft.com/office/officeart/2005/8/layout/list1"/>
    <dgm:cxn modelId="{221CB491-07D4-4AFD-A4D0-6815974171E7}" type="presParOf" srcId="{FE3950EF-3401-4992-A3B5-396312B867D1}" destId="{79595AC5-0355-47DE-91C8-F5BFF9AA1BB7}" srcOrd="1" destOrd="0" presId="urn:microsoft.com/office/officeart/2005/8/layout/list1"/>
    <dgm:cxn modelId="{AD7D0A14-105C-4C55-B2A3-E11864575D91}" type="presParOf" srcId="{AEA4F873-0FB2-4732-B74D-08C6FDF23CE5}" destId="{E59E0829-E000-464A-B754-ED49A291827A}" srcOrd="9" destOrd="0" presId="urn:microsoft.com/office/officeart/2005/8/layout/list1"/>
    <dgm:cxn modelId="{87E11D3A-2D70-4DED-99CB-A474FEB71775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Budeš se snažit ho od tohoto úmyslu odradit, neřekneš to nikomu a budeš čekat, že vyhrůžku nesplní.</a:t>
          </a:r>
          <a:r>
            <a:rPr lang="cs-CZ" sz="2000" b="1" dirty="0" smtClean="0">
              <a:solidFill>
                <a:schemeClr val="bg1"/>
              </a:solidFill>
            </a:rPr>
            <a:t> </a:t>
          </a:r>
          <a:endParaRPr lang="cs-CZ" sz="200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Řekneš to svému </a:t>
          </a:r>
          <a:r>
            <a:rPr lang="cs-CZ" sz="2000" dirty="0" smtClean="0">
              <a:solidFill>
                <a:schemeClr val="bg1"/>
              </a:solidFill>
            </a:rPr>
            <a:t>dospělému </a:t>
          </a:r>
          <a:r>
            <a:rPr lang="cs-CZ" sz="2000" dirty="0" smtClean="0">
              <a:solidFill>
                <a:schemeClr val="bg1"/>
              </a:solidFill>
            </a:rPr>
            <a:t>kamarádovi, kamarádce.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Řekneš to rodičům, nebo dospělému, ke kterému máš důvěru, uložíš si nebo vytiskneš emaily, </a:t>
          </a:r>
          <a:r>
            <a:rPr lang="cs-CZ" sz="2000" dirty="0" err="1" smtClean="0">
              <a:solidFill>
                <a:schemeClr val="bg1"/>
              </a:solidFill>
            </a:rPr>
            <a:t>SMSky</a:t>
          </a:r>
          <a:r>
            <a:rPr lang="cs-CZ" sz="2000" dirty="0" smtClean="0">
              <a:solidFill>
                <a:schemeClr val="bg1"/>
              </a:solidFill>
            </a:rPr>
            <a:t>, apod.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 custLinFactNeighborX="10476" custLinFactNeighborY="209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68DDD74A-E269-49BB-871A-EAA298CD04DA}" type="presOf" srcId="{95A52ADA-04FC-4578-A5E5-EC93FDAC0EAF}" destId="{0B31CB4C-2E9A-40F9-A720-1DBFB451F414}" srcOrd="0" destOrd="0" presId="urn:microsoft.com/office/officeart/2005/8/layout/list1"/>
    <dgm:cxn modelId="{E94CAF23-A6CE-4045-ADA8-50D470D711E0}" type="presOf" srcId="{EFF50FAD-2626-4CD2-84E1-C957D4E26989}" destId="{AEA4F873-0FB2-4732-B74D-08C6FDF23CE5}" srcOrd="0" destOrd="0" presId="urn:microsoft.com/office/officeart/2005/8/layout/list1"/>
    <dgm:cxn modelId="{258B4E36-CFA7-407E-B91D-15BAC6E2BFC8}" type="presOf" srcId="{57AE3319-B14E-4D81-AC90-5750CFF94185}" destId="{5B9F650C-1C28-461E-81E1-988F62E95B61}" srcOrd="0" destOrd="0" presId="urn:microsoft.com/office/officeart/2005/8/layout/list1"/>
    <dgm:cxn modelId="{1D9A5DF7-7A57-4898-9642-2F34B49C2AB1}" type="presOf" srcId="{57AE3319-B14E-4D81-AC90-5750CFF94185}" destId="{806C2537-08DD-4213-A254-D1A0B878D9BC}" srcOrd="1" destOrd="0" presId="urn:microsoft.com/office/officeart/2005/8/layout/list1"/>
    <dgm:cxn modelId="{21DA816C-ACDE-4B87-9B4F-468251D855A0}" type="presOf" srcId="{41068AC8-AAD5-42E6-8561-816F0EFBEDF2}" destId="{ABBD989D-19C0-4DE6-AD61-D0BA33FDE2A7}" srcOrd="0" destOrd="0" presId="urn:microsoft.com/office/officeart/2005/8/layout/list1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EA7A1E8D-4892-4F11-A9B1-5055833E2D56}" type="presOf" srcId="{41068AC8-AAD5-42E6-8561-816F0EFBEDF2}" destId="{DDB11127-DA6B-475A-87B3-54CD22D17A7A}" srcOrd="1" destOrd="0" presId="urn:microsoft.com/office/officeart/2005/8/layout/list1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8D68C8E6-5C2E-439A-85F0-6F4EF2AC1E74}" type="presOf" srcId="{95A52ADA-04FC-4578-A5E5-EC93FDAC0EAF}" destId="{79595AC5-0355-47DE-91C8-F5BFF9AA1BB7}" srcOrd="1" destOrd="0" presId="urn:microsoft.com/office/officeart/2005/8/layout/list1"/>
    <dgm:cxn modelId="{F75CE87A-AF4F-4DF2-B6A4-9FABB27CAEB3}" type="presParOf" srcId="{AEA4F873-0FB2-4732-B74D-08C6FDF23CE5}" destId="{4672AC73-10EB-44AD-9F7B-FB0653C79C1D}" srcOrd="0" destOrd="0" presId="urn:microsoft.com/office/officeart/2005/8/layout/list1"/>
    <dgm:cxn modelId="{B5B1BA62-1FDA-406A-A0D8-E1F554EDEBD3}" type="presParOf" srcId="{4672AC73-10EB-44AD-9F7B-FB0653C79C1D}" destId="{5B9F650C-1C28-461E-81E1-988F62E95B61}" srcOrd="0" destOrd="0" presId="urn:microsoft.com/office/officeart/2005/8/layout/list1"/>
    <dgm:cxn modelId="{AEF96FD4-1329-4E41-8ED3-601FCE6559E1}" type="presParOf" srcId="{4672AC73-10EB-44AD-9F7B-FB0653C79C1D}" destId="{806C2537-08DD-4213-A254-D1A0B878D9BC}" srcOrd="1" destOrd="0" presId="urn:microsoft.com/office/officeart/2005/8/layout/list1"/>
    <dgm:cxn modelId="{960BB31E-2EE8-4F3E-84A5-69B2D8F46B42}" type="presParOf" srcId="{AEA4F873-0FB2-4732-B74D-08C6FDF23CE5}" destId="{B3B6AC07-E6E0-4BDD-A360-AE22572C1F9E}" srcOrd="1" destOrd="0" presId="urn:microsoft.com/office/officeart/2005/8/layout/list1"/>
    <dgm:cxn modelId="{811B4541-61AA-4583-A69E-265E24608E64}" type="presParOf" srcId="{AEA4F873-0FB2-4732-B74D-08C6FDF23CE5}" destId="{38F75EE8-B7C9-41B3-AE7F-CFC41D67C788}" srcOrd="2" destOrd="0" presId="urn:microsoft.com/office/officeart/2005/8/layout/list1"/>
    <dgm:cxn modelId="{43D4999D-127D-4097-9F02-89CBCD570EAE}" type="presParOf" srcId="{AEA4F873-0FB2-4732-B74D-08C6FDF23CE5}" destId="{2B970174-F213-42DE-84CC-6C323244EBC5}" srcOrd="3" destOrd="0" presId="urn:microsoft.com/office/officeart/2005/8/layout/list1"/>
    <dgm:cxn modelId="{37B65D8C-BB54-4E87-8B44-6C66BA70E373}" type="presParOf" srcId="{AEA4F873-0FB2-4732-B74D-08C6FDF23CE5}" destId="{DB10709C-26B1-4068-AC95-7E0588A95B5E}" srcOrd="4" destOrd="0" presId="urn:microsoft.com/office/officeart/2005/8/layout/list1"/>
    <dgm:cxn modelId="{5DAF0900-16A4-46BB-9BE0-DC40E3479157}" type="presParOf" srcId="{DB10709C-26B1-4068-AC95-7E0588A95B5E}" destId="{ABBD989D-19C0-4DE6-AD61-D0BA33FDE2A7}" srcOrd="0" destOrd="0" presId="urn:microsoft.com/office/officeart/2005/8/layout/list1"/>
    <dgm:cxn modelId="{8B133205-5F1F-4B5F-A968-EB54978FA48A}" type="presParOf" srcId="{DB10709C-26B1-4068-AC95-7E0588A95B5E}" destId="{DDB11127-DA6B-475A-87B3-54CD22D17A7A}" srcOrd="1" destOrd="0" presId="urn:microsoft.com/office/officeart/2005/8/layout/list1"/>
    <dgm:cxn modelId="{DC7D2F51-54E0-4524-BB23-AD49A82153D9}" type="presParOf" srcId="{AEA4F873-0FB2-4732-B74D-08C6FDF23CE5}" destId="{01FA0C68-9623-44F1-92BC-F101577B560F}" srcOrd="5" destOrd="0" presId="urn:microsoft.com/office/officeart/2005/8/layout/list1"/>
    <dgm:cxn modelId="{FF2A728D-4FAE-489C-8872-009C330BF506}" type="presParOf" srcId="{AEA4F873-0FB2-4732-B74D-08C6FDF23CE5}" destId="{A9C4BE11-5760-46BF-A8C6-B24205DBF42D}" srcOrd="6" destOrd="0" presId="urn:microsoft.com/office/officeart/2005/8/layout/list1"/>
    <dgm:cxn modelId="{EFF83FB6-84E6-4B8F-AAD0-C76F78BF6F52}" type="presParOf" srcId="{AEA4F873-0FB2-4732-B74D-08C6FDF23CE5}" destId="{4CA1EA7C-DD3F-492D-BA48-5F02D040F883}" srcOrd="7" destOrd="0" presId="urn:microsoft.com/office/officeart/2005/8/layout/list1"/>
    <dgm:cxn modelId="{D7F0FED1-FCA8-4A24-BD38-E1F780EEA986}" type="presParOf" srcId="{AEA4F873-0FB2-4732-B74D-08C6FDF23CE5}" destId="{FE3950EF-3401-4992-A3B5-396312B867D1}" srcOrd="8" destOrd="0" presId="urn:microsoft.com/office/officeart/2005/8/layout/list1"/>
    <dgm:cxn modelId="{61A665C3-271A-4341-972D-7C2725FDFD41}" type="presParOf" srcId="{FE3950EF-3401-4992-A3B5-396312B867D1}" destId="{0B31CB4C-2E9A-40F9-A720-1DBFB451F414}" srcOrd="0" destOrd="0" presId="urn:microsoft.com/office/officeart/2005/8/layout/list1"/>
    <dgm:cxn modelId="{20B0E08E-47C6-49DE-BD0E-BE38D3B084EC}" type="presParOf" srcId="{FE3950EF-3401-4992-A3B5-396312B867D1}" destId="{79595AC5-0355-47DE-91C8-F5BFF9AA1BB7}" srcOrd="1" destOrd="0" presId="urn:microsoft.com/office/officeart/2005/8/layout/list1"/>
    <dgm:cxn modelId="{691E0EBF-05C0-48A0-800D-CEFF2FF5A21C}" type="presParOf" srcId="{AEA4F873-0FB2-4732-B74D-08C6FDF23CE5}" destId="{E59E0829-E000-464A-B754-ED49A291827A}" srcOrd="9" destOrd="0" presId="urn:microsoft.com/office/officeart/2005/8/layout/list1"/>
    <dgm:cxn modelId="{90D1BC50-D96C-4541-8EC6-BA14E0EC7938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b="0" dirty="0" smtClean="0">
              <a:solidFill>
                <a:schemeClr val="bg1"/>
              </a:solidFill>
            </a:rPr>
            <a:t>Pošleš to dál, aby “se pobavili“ také tvoji kamarádi. </a:t>
          </a:r>
          <a:endParaRPr lang="cs-CZ" sz="2000" b="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Nepošleš to dál a nikomu o tom neřekneš. 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Nepošleš to dál, protože by tvoje chování mohlo přispět k ubližování spolužákovi. Řekneš to kamarádovi, učiteli nebo rodičům.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613E5512-E7AC-49FB-8CDC-B93D5098977A}" type="presOf" srcId="{95A52ADA-04FC-4578-A5E5-EC93FDAC0EAF}" destId="{79595AC5-0355-47DE-91C8-F5BFF9AA1BB7}" srcOrd="1" destOrd="0" presId="urn:microsoft.com/office/officeart/2005/8/layout/list1"/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A36B157D-156D-4529-B1E3-1A6A3CE81A4A}" type="presOf" srcId="{57AE3319-B14E-4D81-AC90-5750CFF94185}" destId="{806C2537-08DD-4213-A254-D1A0B878D9BC}" srcOrd="1" destOrd="0" presId="urn:microsoft.com/office/officeart/2005/8/layout/list1"/>
    <dgm:cxn modelId="{7CA0EA9C-97CE-4F86-B5CC-51E36F962EDD}" type="presOf" srcId="{EFF50FAD-2626-4CD2-84E1-C957D4E26989}" destId="{AEA4F873-0FB2-4732-B74D-08C6FDF23CE5}" srcOrd="0" destOrd="0" presId="urn:microsoft.com/office/officeart/2005/8/layout/list1"/>
    <dgm:cxn modelId="{AB8053EB-0FDC-437D-9D88-794BA7A80A58}" type="presOf" srcId="{95A52ADA-04FC-4578-A5E5-EC93FDAC0EAF}" destId="{0B31CB4C-2E9A-40F9-A720-1DBFB451F414}" srcOrd="0" destOrd="0" presId="urn:microsoft.com/office/officeart/2005/8/layout/list1"/>
    <dgm:cxn modelId="{B8148692-D6FF-4B2B-B0B5-23A9A5F9FEFE}" type="presOf" srcId="{41068AC8-AAD5-42E6-8561-816F0EFBEDF2}" destId="{ABBD989D-19C0-4DE6-AD61-D0BA33FDE2A7}" srcOrd="0" destOrd="0" presId="urn:microsoft.com/office/officeart/2005/8/layout/list1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EEF6ECDF-2F52-4688-958B-F3863A5552AC}" type="presOf" srcId="{41068AC8-AAD5-42E6-8561-816F0EFBEDF2}" destId="{DDB11127-DA6B-475A-87B3-54CD22D17A7A}" srcOrd="1" destOrd="0" presId="urn:microsoft.com/office/officeart/2005/8/layout/list1"/>
    <dgm:cxn modelId="{07D54215-E69D-42D8-82EE-AC0B2E50E7B8}" type="presOf" srcId="{57AE3319-B14E-4D81-AC90-5750CFF94185}" destId="{5B9F650C-1C28-461E-81E1-988F62E95B61}" srcOrd="0" destOrd="0" presId="urn:microsoft.com/office/officeart/2005/8/layout/list1"/>
    <dgm:cxn modelId="{0ED3432D-BF89-4681-97AF-F11BA874166E}" type="presParOf" srcId="{AEA4F873-0FB2-4732-B74D-08C6FDF23CE5}" destId="{4672AC73-10EB-44AD-9F7B-FB0653C79C1D}" srcOrd="0" destOrd="0" presId="urn:microsoft.com/office/officeart/2005/8/layout/list1"/>
    <dgm:cxn modelId="{822A63E4-7CBF-488E-8C2B-6311FF35CB54}" type="presParOf" srcId="{4672AC73-10EB-44AD-9F7B-FB0653C79C1D}" destId="{5B9F650C-1C28-461E-81E1-988F62E95B61}" srcOrd="0" destOrd="0" presId="urn:microsoft.com/office/officeart/2005/8/layout/list1"/>
    <dgm:cxn modelId="{B1218B98-720D-46C7-8D88-511ACC7664A6}" type="presParOf" srcId="{4672AC73-10EB-44AD-9F7B-FB0653C79C1D}" destId="{806C2537-08DD-4213-A254-D1A0B878D9BC}" srcOrd="1" destOrd="0" presId="urn:microsoft.com/office/officeart/2005/8/layout/list1"/>
    <dgm:cxn modelId="{3B160790-4930-406A-8ACA-BC1ADFDDAABF}" type="presParOf" srcId="{AEA4F873-0FB2-4732-B74D-08C6FDF23CE5}" destId="{B3B6AC07-E6E0-4BDD-A360-AE22572C1F9E}" srcOrd="1" destOrd="0" presId="urn:microsoft.com/office/officeart/2005/8/layout/list1"/>
    <dgm:cxn modelId="{B03C48AD-9407-4327-A523-180521C7FF33}" type="presParOf" srcId="{AEA4F873-0FB2-4732-B74D-08C6FDF23CE5}" destId="{38F75EE8-B7C9-41B3-AE7F-CFC41D67C788}" srcOrd="2" destOrd="0" presId="urn:microsoft.com/office/officeart/2005/8/layout/list1"/>
    <dgm:cxn modelId="{E7DD31F6-1D73-4EF9-B1C1-3022CE6DCA48}" type="presParOf" srcId="{AEA4F873-0FB2-4732-B74D-08C6FDF23CE5}" destId="{2B970174-F213-42DE-84CC-6C323244EBC5}" srcOrd="3" destOrd="0" presId="urn:microsoft.com/office/officeart/2005/8/layout/list1"/>
    <dgm:cxn modelId="{A1503BDC-CC73-4118-8F1D-3ACB09F09B44}" type="presParOf" srcId="{AEA4F873-0FB2-4732-B74D-08C6FDF23CE5}" destId="{DB10709C-26B1-4068-AC95-7E0588A95B5E}" srcOrd="4" destOrd="0" presId="urn:microsoft.com/office/officeart/2005/8/layout/list1"/>
    <dgm:cxn modelId="{EA25586A-BAD6-4426-99CB-F9486F8D232B}" type="presParOf" srcId="{DB10709C-26B1-4068-AC95-7E0588A95B5E}" destId="{ABBD989D-19C0-4DE6-AD61-D0BA33FDE2A7}" srcOrd="0" destOrd="0" presId="urn:microsoft.com/office/officeart/2005/8/layout/list1"/>
    <dgm:cxn modelId="{58CE82C5-7851-42FA-BD73-C50F6B607328}" type="presParOf" srcId="{DB10709C-26B1-4068-AC95-7E0588A95B5E}" destId="{DDB11127-DA6B-475A-87B3-54CD22D17A7A}" srcOrd="1" destOrd="0" presId="urn:microsoft.com/office/officeart/2005/8/layout/list1"/>
    <dgm:cxn modelId="{A5F9110A-A368-4CED-BB53-045AC363BFB0}" type="presParOf" srcId="{AEA4F873-0FB2-4732-B74D-08C6FDF23CE5}" destId="{01FA0C68-9623-44F1-92BC-F101577B560F}" srcOrd="5" destOrd="0" presId="urn:microsoft.com/office/officeart/2005/8/layout/list1"/>
    <dgm:cxn modelId="{289C2190-37AC-431E-A751-8B78C02AF35F}" type="presParOf" srcId="{AEA4F873-0FB2-4732-B74D-08C6FDF23CE5}" destId="{A9C4BE11-5760-46BF-A8C6-B24205DBF42D}" srcOrd="6" destOrd="0" presId="urn:microsoft.com/office/officeart/2005/8/layout/list1"/>
    <dgm:cxn modelId="{8797C055-815B-4843-853C-1E4474DF5111}" type="presParOf" srcId="{AEA4F873-0FB2-4732-B74D-08C6FDF23CE5}" destId="{4CA1EA7C-DD3F-492D-BA48-5F02D040F883}" srcOrd="7" destOrd="0" presId="urn:microsoft.com/office/officeart/2005/8/layout/list1"/>
    <dgm:cxn modelId="{3EB173D5-330A-4EF2-A146-91816B36E742}" type="presParOf" srcId="{AEA4F873-0FB2-4732-B74D-08C6FDF23CE5}" destId="{FE3950EF-3401-4992-A3B5-396312B867D1}" srcOrd="8" destOrd="0" presId="urn:microsoft.com/office/officeart/2005/8/layout/list1"/>
    <dgm:cxn modelId="{D1CE89B9-E35B-4000-B5AD-5E99EE70DCF2}" type="presParOf" srcId="{FE3950EF-3401-4992-A3B5-396312B867D1}" destId="{0B31CB4C-2E9A-40F9-A720-1DBFB451F414}" srcOrd="0" destOrd="0" presId="urn:microsoft.com/office/officeart/2005/8/layout/list1"/>
    <dgm:cxn modelId="{60FC907F-F5E9-4760-B3E8-3917A85A2BF7}" type="presParOf" srcId="{FE3950EF-3401-4992-A3B5-396312B867D1}" destId="{79595AC5-0355-47DE-91C8-F5BFF9AA1BB7}" srcOrd="1" destOrd="0" presId="urn:microsoft.com/office/officeart/2005/8/layout/list1"/>
    <dgm:cxn modelId="{83C8837D-F233-4E1C-96D2-45C8E9FC9709}" type="presParOf" srcId="{AEA4F873-0FB2-4732-B74D-08C6FDF23CE5}" destId="{E59E0829-E000-464A-B754-ED49A291827A}" srcOrd="9" destOrd="0" presId="urn:microsoft.com/office/officeart/2005/8/layout/list1"/>
    <dgm:cxn modelId="{24068D3A-5B74-41F6-A4AA-FF7DC9BB22C0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b="0" dirty="0" smtClean="0">
              <a:solidFill>
                <a:schemeClr val="bg1"/>
              </a:solidFill>
            </a:rPr>
            <a:t>Svěříš se příteli z internetu ze sociálních sítí. </a:t>
          </a:r>
          <a:endParaRPr lang="cs-CZ" sz="2000" b="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Požádáš ho aby přestal.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Svěříš se rodičům, dospělému sourozenci nebo učiteli a změníš svou identitu.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70FE62A5-EA19-455D-86DC-CD1C550D9B08}" type="presOf" srcId="{95A52ADA-04FC-4578-A5E5-EC93FDAC0EAF}" destId="{79595AC5-0355-47DE-91C8-F5BFF9AA1BB7}" srcOrd="1" destOrd="0" presId="urn:microsoft.com/office/officeart/2005/8/layout/list1"/>
    <dgm:cxn modelId="{653F1DEE-F8D8-4B8F-A8B2-739C9B4761B8}" type="presOf" srcId="{95A52ADA-04FC-4578-A5E5-EC93FDAC0EAF}" destId="{0B31CB4C-2E9A-40F9-A720-1DBFB451F414}" srcOrd="0" destOrd="0" presId="urn:microsoft.com/office/officeart/2005/8/layout/list1"/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043E4A21-6A6E-445D-AA35-DC457DB199F8}" type="presOf" srcId="{EFF50FAD-2626-4CD2-84E1-C957D4E26989}" destId="{AEA4F873-0FB2-4732-B74D-08C6FDF23CE5}" srcOrd="0" destOrd="0" presId="urn:microsoft.com/office/officeart/2005/8/layout/list1"/>
    <dgm:cxn modelId="{19C119E5-0BB7-41C7-8ABB-DDD7ED156E19}" type="presOf" srcId="{57AE3319-B14E-4D81-AC90-5750CFF94185}" destId="{806C2537-08DD-4213-A254-D1A0B878D9BC}" srcOrd="1" destOrd="0" presId="urn:microsoft.com/office/officeart/2005/8/layout/list1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E87170C3-AE87-4AE1-B500-7D09206AB3A2}" type="presOf" srcId="{41068AC8-AAD5-42E6-8561-816F0EFBEDF2}" destId="{DDB11127-DA6B-475A-87B3-54CD22D17A7A}" srcOrd="1" destOrd="0" presId="urn:microsoft.com/office/officeart/2005/8/layout/list1"/>
    <dgm:cxn modelId="{38964943-12C8-4A2F-84E7-D282F1E89F45}" type="presOf" srcId="{57AE3319-B14E-4D81-AC90-5750CFF94185}" destId="{5B9F650C-1C28-461E-81E1-988F62E95B61}" srcOrd="0" destOrd="0" presId="urn:microsoft.com/office/officeart/2005/8/layout/list1"/>
    <dgm:cxn modelId="{852ECAF2-069B-42AC-A9C0-2151DACA5DF0}" type="presOf" srcId="{41068AC8-AAD5-42E6-8561-816F0EFBEDF2}" destId="{ABBD989D-19C0-4DE6-AD61-D0BA33FDE2A7}" srcOrd="0" destOrd="0" presId="urn:microsoft.com/office/officeart/2005/8/layout/list1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9C5D6E64-3EEE-4E30-B314-6655BDAF73A9}" type="presParOf" srcId="{AEA4F873-0FB2-4732-B74D-08C6FDF23CE5}" destId="{4672AC73-10EB-44AD-9F7B-FB0653C79C1D}" srcOrd="0" destOrd="0" presId="urn:microsoft.com/office/officeart/2005/8/layout/list1"/>
    <dgm:cxn modelId="{98B2A754-E246-4126-929D-9B0CF2EFD33B}" type="presParOf" srcId="{4672AC73-10EB-44AD-9F7B-FB0653C79C1D}" destId="{5B9F650C-1C28-461E-81E1-988F62E95B61}" srcOrd="0" destOrd="0" presId="urn:microsoft.com/office/officeart/2005/8/layout/list1"/>
    <dgm:cxn modelId="{3BA24770-7341-4F86-B406-D2EA114DDBB3}" type="presParOf" srcId="{4672AC73-10EB-44AD-9F7B-FB0653C79C1D}" destId="{806C2537-08DD-4213-A254-D1A0B878D9BC}" srcOrd="1" destOrd="0" presId="urn:microsoft.com/office/officeart/2005/8/layout/list1"/>
    <dgm:cxn modelId="{C43A2FA9-80B2-4E16-B37F-647FF3B6CEA6}" type="presParOf" srcId="{AEA4F873-0FB2-4732-B74D-08C6FDF23CE5}" destId="{B3B6AC07-E6E0-4BDD-A360-AE22572C1F9E}" srcOrd="1" destOrd="0" presId="urn:microsoft.com/office/officeart/2005/8/layout/list1"/>
    <dgm:cxn modelId="{4C717023-1889-4D50-9C4C-CCE57A02B17E}" type="presParOf" srcId="{AEA4F873-0FB2-4732-B74D-08C6FDF23CE5}" destId="{38F75EE8-B7C9-41B3-AE7F-CFC41D67C788}" srcOrd="2" destOrd="0" presId="urn:microsoft.com/office/officeart/2005/8/layout/list1"/>
    <dgm:cxn modelId="{2B57A69C-3202-4BDE-B241-B7FAED58737D}" type="presParOf" srcId="{AEA4F873-0FB2-4732-B74D-08C6FDF23CE5}" destId="{2B970174-F213-42DE-84CC-6C323244EBC5}" srcOrd="3" destOrd="0" presId="urn:microsoft.com/office/officeart/2005/8/layout/list1"/>
    <dgm:cxn modelId="{33A27D91-F300-458A-9D0C-80766A412A39}" type="presParOf" srcId="{AEA4F873-0FB2-4732-B74D-08C6FDF23CE5}" destId="{DB10709C-26B1-4068-AC95-7E0588A95B5E}" srcOrd="4" destOrd="0" presId="urn:microsoft.com/office/officeart/2005/8/layout/list1"/>
    <dgm:cxn modelId="{FC8F24D8-DCDD-420B-A109-F8320B320999}" type="presParOf" srcId="{DB10709C-26B1-4068-AC95-7E0588A95B5E}" destId="{ABBD989D-19C0-4DE6-AD61-D0BA33FDE2A7}" srcOrd="0" destOrd="0" presId="urn:microsoft.com/office/officeart/2005/8/layout/list1"/>
    <dgm:cxn modelId="{54A99E07-3993-42D7-911A-C576430C4CEA}" type="presParOf" srcId="{DB10709C-26B1-4068-AC95-7E0588A95B5E}" destId="{DDB11127-DA6B-475A-87B3-54CD22D17A7A}" srcOrd="1" destOrd="0" presId="urn:microsoft.com/office/officeart/2005/8/layout/list1"/>
    <dgm:cxn modelId="{E3CFB993-83EA-471B-A01E-B58D1D416E5B}" type="presParOf" srcId="{AEA4F873-0FB2-4732-B74D-08C6FDF23CE5}" destId="{01FA0C68-9623-44F1-92BC-F101577B560F}" srcOrd="5" destOrd="0" presId="urn:microsoft.com/office/officeart/2005/8/layout/list1"/>
    <dgm:cxn modelId="{863E7055-C4F7-4661-BD6D-4CEADCE98542}" type="presParOf" srcId="{AEA4F873-0FB2-4732-B74D-08C6FDF23CE5}" destId="{A9C4BE11-5760-46BF-A8C6-B24205DBF42D}" srcOrd="6" destOrd="0" presId="urn:microsoft.com/office/officeart/2005/8/layout/list1"/>
    <dgm:cxn modelId="{433D8667-54EA-434E-A376-4473DA26389F}" type="presParOf" srcId="{AEA4F873-0FB2-4732-B74D-08C6FDF23CE5}" destId="{4CA1EA7C-DD3F-492D-BA48-5F02D040F883}" srcOrd="7" destOrd="0" presId="urn:microsoft.com/office/officeart/2005/8/layout/list1"/>
    <dgm:cxn modelId="{541D954E-D2EB-4016-B132-34061E94AFE2}" type="presParOf" srcId="{AEA4F873-0FB2-4732-B74D-08C6FDF23CE5}" destId="{FE3950EF-3401-4992-A3B5-396312B867D1}" srcOrd="8" destOrd="0" presId="urn:microsoft.com/office/officeart/2005/8/layout/list1"/>
    <dgm:cxn modelId="{25F9185A-42BC-49E8-8B89-A150BB0CF79E}" type="presParOf" srcId="{FE3950EF-3401-4992-A3B5-396312B867D1}" destId="{0B31CB4C-2E9A-40F9-A720-1DBFB451F414}" srcOrd="0" destOrd="0" presId="urn:microsoft.com/office/officeart/2005/8/layout/list1"/>
    <dgm:cxn modelId="{EDC6D4D6-BADE-42EC-9C07-0A59F326FE3C}" type="presParOf" srcId="{FE3950EF-3401-4992-A3B5-396312B867D1}" destId="{79595AC5-0355-47DE-91C8-F5BFF9AA1BB7}" srcOrd="1" destOrd="0" presId="urn:microsoft.com/office/officeart/2005/8/layout/list1"/>
    <dgm:cxn modelId="{AC68203E-565E-4319-A5ED-AB3040A05089}" type="presParOf" srcId="{AEA4F873-0FB2-4732-B74D-08C6FDF23CE5}" destId="{E59E0829-E000-464A-B754-ED49A291827A}" srcOrd="9" destOrd="0" presId="urn:microsoft.com/office/officeart/2005/8/layout/list1"/>
    <dgm:cxn modelId="{32E80628-4FB1-4A10-B848-A768B64E3C9D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Budeš si jistý, že se jedná o pravdivý profil a jeho pravou fotku, můžeš mu důvěřovat.</a:t>
          </a:r>
          <a:endParaRPr lang="cs-CZ" sz="200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Pokud ho osobně neznáš  budeš předpokládat, že jeho fotka a profil nemusí být pravé, ale k přátelům si ho můžeš přidat.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Pokud ho osobně neznáš a nezná ho žádný z přátel, budeš předpokládat,že jeho fotka a profil nemusí být pravé a k přátelům ho nepřidáš, neboť by se tak mohl dostat i k informacím tvých přátel.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 custLinFactNeighborX="-15698" custLinFactNeighborY="55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D061E415-FFAD-4102-983E-F0FEFD982DE2}" type="presOf" srcId="{57AE3319-B14E-4D81-AC90-5750CFF94185}" destId="{806C2537-08DD-4213-A254-D1A0B878D9BC}" srcOrd="1" destOrd="0" presId="urn:microsoft.com/office/officeart/2005/8/layout/list1"/>
    <dgm:cxn modelId="{C722DFBF-758A-4288-868B-EAD23E465714}" type="presOf" srcId="{95A52ADA-04FC-4578-A5E5-EC93FDAC0EAF}" destId="{0B31CB4C-2E9A-40F9-A720-1DBFB451F414}" srcOrd="0" destOrd="0" presId="urn:microsoft.com/office/officeart/2005/8/layout/list1"/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C66B63D0-FD69-414B-B1C7-9A9815BC0981}" type="presOf" srcId="{95A52ADA-04FC-4578-A5E5-EC93FDAC0EAF}" destId="{79595AC5-0355-47DE-91C8-F5BFF9AA1BB7}" srcOrd="1" destOrd="0" presId="urn:microsoft.com/office/officeart/2005/8/layout/list1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B5A7F98F-6E31-408A-B5B4-5DF1216E23AA}" type="presOf" srcId="{41068AC8-AAD5-42E6-8561-816F0EFBEDF2}" destId="{DDB11127-DA6B-475A-87B3-54CD22D17A7A}" srcOrd="1" destOrd="0" presId="urn:microsoft.com/office/officeart/2005/8/layout/list1"/>
    <dgm:cxn modelId="{27126B63-6562-4731-8F4B-86806A81502D}" type="presOf" srcId="{57AE3319-B14E-4D81-AC90-5750CFF94185}" destId="{5B9F650C-1C28-461E-81E1-988F62E95B61}" srcOrd="0" destOrd="0" presId="urn:microsoft.com/office/officeart/2005/8/layout/list1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846A84F3-2D93-4B29-9544-9135E44946A6}" type="presOf" srcId="{EFF50FAD-2626-4CD2-84E1-C957D4E26989}" destId="{AEA4F873-0FB2-4732-B74D-08C6FDF23CE5}" srcOrd="0" destOrd="0" presId="urn:microsoft.com/office/officeart/2005/8/layout/list1"/>
    <dgm:cxn modelId="{E200052F-0062-4F58-A939-D82E41627F3D}" type="presOf" srcId="{41068AC8-AAD5-42E6-8561-816F0EFBEDF2}" destId="{ABBD989D-19C0-4DE6-AD61-D0BA33FDE2A7}" srcOrd="0" destOrd="0" presId="urn:microsoft.com/office/officeart/2005/8/layout/list1"/>
    <dgm:cxn modelId="{3DDA627D-C2A6-4908-A4C3-888375B594C5}" type="presParOf" srcId="{AEA4F873-0FB2-4732-B74D-08C6FDF23CE5}" destId="{4672AC73-10EB-44AD-9F7B-FB0653C79C1D}" srcOrd="0" destOrd="0" presId="urn:microsoft.com/office/officeart/2005/8/layout/list1"/>
    <dgm:cxn modelId="{165C466C-8073-440C-8AD4-0B2CE2EE6174}" type="presParOf" srcId="{4672AC73-10EB-44AD-9F7B-FB0653C79C1D}" destId="{5B9F650C-1C28-461E-81E1-988F62E95B61}" srcOrd="0" destOrd="0" presId="urn:microsoft.com/office/officeart/2005/8/layout/list1"/>
    <dgm:cxn modelId="{162B82CB-68F0-43AB-BF5C-BFBEA3A37025}" type="presParOf" srcId="{4672AC73-10EB-44AD-9F7B-FB0653C79C1D}" destId="{806C2537-08DD-4213-A254-D1A0B878D9BC}" srcOrd="1" destOrd="0" presId="urn:microsoft.com/office/officeart/2005/8/layout/list1"/>
    <dgm:cxn modelId="{1AA77A7A-C883-49FF-95D5-A4FD4D0EDE15}" type="presParOf" srcId="{AEA4F873-0FB2-4732-B74D-08C6FDF23CE5}" destId="{B3B6AC07-E6E0-4BDD-A360-AE22572C1F9E}" srcOrd="1" destOrd="0" presId="urn:microsoft.com/office/officeart/2005/8/layout/list1"/>
    <dgm:cxn modelId="{9D31F99B-EF32-4B4D-A047-AC4BF9B605BA}" type="presParOf" srcId="{AEA4F873-0FB2-4732-B74D-08C6FDF23CE5}" destId="{38F75EE8-B7C9-41B3-AE7F-CFC41D67C788}" srcOrd="2" destOrd="0" presId="urn:microsoft.com/office/officeart/2005/8/layout/list1"/>
    <dgm:cxn modelId="{2570C719-A6B7-484A-B364-1EDE33EB3AD6}" type="presParOf" srcId="{AEA4F873-0FB2-4732-B74D-08C6FDF23CE5}" destId="{2B970174-F213-42DE-84CC-6C323244EBC5}" srcOrd="3" destOrd="0" presId="urn:microsoft.com/office/officeart/2005/8/layout/list1"/>
    <dgm:cxn modelId="{21CBBD8B-3D31-4E84-B096-39E1C688A430}" type="presParOf" srcId="{AEA4F873-0FB2-4732-B74D-08C6FDF23CE5}" destId="{DB10709C-26B1-4068-AC95-7E0588A95B5E}" srcOrd="4" destOrd="0" presId="urn:microsoft.com/office/officeart/2005/8/layout/list1"/>
    <dgm:cxn modelId="{53F9A781-FE10-4512-A526-E3485443CDF0}" type="presParOf" srcId="{DB10709C-26B1-4068-AC95-7E0588A95B5E}" destId="{ABBD989D-19C0-4DE6-AD61-D0BA33FDE2A7}" srcOrd="0" destOrd="0" presId="urn:microsoft.com/office/officeart/2005/8/layout/list1"/>
    <dgm:cxn modelId="{B8CA41C7-4625-4CED-9892-40BB4AD7C811}" type="presParOf" srcId="{DB10709C-26B1-4068-AC95-7E0588A95B5E}" destId="{DDB11127-DA6B-475A-87B3-54CD22D17A7A}" srcOrd="1" destOrd="0" presId="urn:microsoft.com/office/officeart/2005/8/layout/list1"/>
    <dgm:cxn modelId="{11B49553-2053-40AC-82DB-45BE392FD3F9}" type="presParOf" srcId="{AEA4F873-0FB2-4732-B74D-08C6FDF23CE5}" destId="{01FA0C68-9623-44F1-92BC-F101577B560F}" srcOrd="5" destOrd="0" presId="urn:microsoft.com/office/officeart/2005/8/layout/list1"/>
    <dgm:cxn modelId="{71FD5110-6E3F-493F-AF36-9C871ACE2E5A}" type="presParOf" srcId="{AEA4F873-0FB2-4732-B74D-08C6FDF23CE5}" destId="{A9C4BE11-5760-46BF-A8C6-B24205DBF42D}" srcOrd="6" destOrd="0" presId="urn:microsoft.com/office/officeart/2005/8/layout/list1"/>
    <dgm:cxn modelId="{D9E8A6D0-FDC0-4F2A-A066-2E97A80BE1D5}" type="presParOf" srcId="{AEA4F873-0FB2-4732-B74D-08C6FDF23CE5}" destId="{4CA1EA7C-DD3F-492D-BA48-5F02D040F883}" srcOrd="7" destOrd="0" presId="urn:microsoft.com/office/officeart/2005/8/layout/list1"/>
    <dgm:cxn modelId="{94E0AFCC-42BD-4DCA-85D0-EAA76A6A5207}" type="presParOf" srcId="{AEA4F873-0FB2-4732-B74D-08C6FDF23CE5}" destId="{FE3950EF-3401-4992-A3B5-396312B867D1}" srcOrd="8" destOrd="0" presId="urn:microsoft.com/office/officeart/2005/8/layout/list1"/>
    <dgm:cxn modelId="{40CE0B51-D5BC-49B6-A997-134558A15B14}" type="presParOf" srcId="{FE3950EF-3401-4992-A3B5-396312B867D1}" destId="{0B31CB4C-2E9A-40F9-A720-1DBFB451F414}" srcOrd="0" destOrd="0" presId="urn:microsoft.com/office/officeart/2005/8/layout/list1"/>
    <dgm:cxn modelId="{06938BFA-6EEE-46D9-B6DB-65DCC009036E}" type="presParOf" srcId="{FE3950EF-3401-4992-A3B5-396312B867D1}" destId="{79595AC5-0355-47DE-91C8-F5BFF9AA1BB7}" srcOrd="1" destOrd="0" presId="urn:microsoft.com/office/officeart/2005/8/layout/list1"/>
    <dgm:cxn modelId="{348B1C36-4B9F-4688-8081-CE5F1AFEE60B}" type="presParOf" srcId="{AEA4F873-0FB2-4732-B74D-08C6FDF23CE5}" destId="{E59E0829-E000-464A-B754-ED49A291827A}" srcOrd="9" destOrd="0" presId="urn:microsoft.com/office/officeart/2005/8/layout/list1"/>
    <dgm:cxn modelId="{93674885-5A2E-4FCE-80B9-55AD9EDB2974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F50FAD-2626-4CD2-84E1-C957D4E269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AE3319-B14E-4D81-AC90-5750CFF94185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Vyhovíš mu a budeš držet komunikaci v tajnosti.</a:t>
          </a:r>
          <a:endParaRPr lang="cs-CZ" sz="2000" baseline="0" dirty="0">
            <a:solidFill>
              <a:schemeClr val="bg1"/>
            </a:solidFill>
          </a:endParaRPr>
        </a:p>
      </dgm:t>
    </dgm:pt>
    <dgm:pt modelId="{488861B5-A324-41F0-B454-F396BB1ED74D}" type="parTrans" cxnId="{E56427C0-71ED-4104-BC03-1D99B02FCBE2}">
      <dgm:prSet/>
      <dgm:spPr/>
      <dgm:t>
        <a:bodyPr/>
        <a:lstStyle/>
        <a:p>
          <a:endParaRPr lang="cs-CZ"/>
        </a:p>
      </dgm:t>
    </dgm:pt>
    <dgm:pt modelId="{B83D3DB7-84C4-4B3F-805C-3E15CCB95682}" type="sibTrans" cxnId="{E56427C0-71ED-4104-BC03-1D99B02FCBE2}">
      <dgm:prSet/>
      <dgm:spPr/>
      <dgm:t>
        <a:bodyPr/>
        <a:lstStyle/>
        <a:p>
          <a:endParaRPr lang="cs-CZ"/>
        </a:p>
      </dgm:t>
    </dgm:pt>
    <dgm:pt modelId="{41068AC8-AAD5-42E6-8561-816F0EFBED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Budeš od něho žádat vysvětlení.</a:t>
          </a:r>
          <a:endParaRPr lang="cs-CZ" sz="2000" dirty="0">
            <a:solidFill>
              <a:schemeClr val="bg1"/>
            </a:solidFill>
          </a:endParaRPr>
        </a:p>
      </dgm:t>
    </dgm:pt>
    <dgm:pt modelId="{612140B3-A082-4739-A6EC-E84EA6D616B6}" type="parTrans" cxnId="{AD02B986-5062-4A94-AC77-BEF6F5E7884C}">
      <dgm:prSet/>
      <dgm:spPr/>
      <dgm:t>
        <a:bodyPr/>
        <a:lstStyle/>
        <a:p>
          <a:endParaRPr lang="cs-CZ"/>
        </a:p>
      </dgm:t>
    </dgm:pt>
    <dgm:pt modelId="{9C8FB081-3024-4852-B0EA-C55BE8AB08F6}" type="sibTrans" cxnId="{AD02B986-5062-4A94-AC77-BEF6F5E7884C}">
      <dgm:prSet/>
      <dgm:spPr/>
      <dgm:t>
        <a:bodyPr/>
        <a:lstStyle/>
        <a:p>
          <a:endParaRPr lang="cs-CZ"/>
        </a:p>
      </dgm:t>
    </dgm:pt>
    <dgm:pt modelId="{95A52ADA-04FC-4578-A5E5-EC93FDAC0EAF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Přestaneš s ním raději komunikovat a změníš svou identitu, protože nemusí mít dobré úmysly.Svěříš se </a:t>
          </a:r>
          <a:r>
            <a:rPr lang="cs-CZ" sz="2000" dirty="0" err="1" smtClean="0">
              <a:solidFill>
                <a:schemeClr val="bg1"/>
              </a:solidFill>
            </a:rPr>
            <a:t>např.rodičům</a:t>
          </a:r>
          <a:r>
            <a:rPr lang="cs-CZ" sz="2000" dirty="0" smtClean="0">
              <a:solidFill>
                <a:schemeClr val="bg1"/>
              </a:solidFill>
            </a:rPr>
            <a:t>.</a:t>
          </a:r>
          <a:endParaRPr lang="cs-CZ" sz="2000" dirty="0">
            <a:solidFill>
              <a:schemeClr val="bg1"/>
            </a:solidFill>
          </a:endParaRPr>
        </a:p>
      </dgm:t>
    </dgm:pt>
    <dgm:pt modelId="{216F1B5E-1C43-4810-A066-717086781402}" type="parTrans" cxnId="{E6937998-DCF7-4B91-B4FC-552750526ABE}">
      <dgm:prSet/>
      <dgm:spPr/>
      <dgm:t>
        <a:bodyPr/>
        <a:lstStyle/>
        <a:p>
          <a:endParaRPr lang="cs-CZ"/>
        </a:p>
      </dgm:t>
    </dgm:pt>
    <dgm:pt modelId="{B56B32D3-F6EC-41FC-B1F4-06D9A5F9E60A}" type="sibTrans" cxnId="{E6937998-DCF7-4B91-B4FC-552750526ABE}">
      <dgm:prSet/>
      <dgm:spPr/>
      <dgm:t>
        <a:bodyPr/>
        <a:lstStyle/>
        <a:p>
          <a:endParaRPr lang="cs-CZ"/>
        </a:p>
      </dgm:t>
    </dgm:pt>
    <dgm:pt modelId="{AEA4F873-0FB2-4732-B74D-08C6FDF23CE5}" type="pres">
      <dgm:prSet presAssocID="{EFF50FAD-2626-4CD2-84E1-C957D4E269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72AC73-10EB-44AD-9F7B-FB0653C79C1D}" type="pres">
      <dgm:prSet presAssocID="{57AE3319-B14E-4D81-AC90-5750CFF94185}" presName="parentLin" presStyleCnt="0"/>
      <dgm:spPr/>
    </dgm:pt>
    <dgm:pt modelId="{5B9F650C-1C28-461E-81E1-988F62E95B61}" type="pres">
      <dgm:prSet presAssocID="{57AE3319-B14E-4D81-AC90-5750CFF941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06C2537-08DD-4213-A254-D1A0B878D9BC}" type="pres">
      <dgm:prSet presAssocID="{57AE3319-B14E-4D81-AC90-5750CFF94185}" presName="parentText" presStyleLbl="node1" presStyleIdx="0" presStyleCnt="3" custScaleX="150037" custScaleY="157254" custLinFactNeighborX="-11619" custLinFactNeighborY="209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6AC07-E6E0-4BDD-A360-AE22572C1F9E}" type="pres">
      <dgm:prSet presAssocID="{57AE3319-B14E-4D81-AC90-5750CFF94185}" presName="negativeSpace" presStyleCnt="0"/>
      <dgm:spPr/>
    </dgm:pt>
    <dgm:pt modelId="{38F75EE8-B7C9-41B3-AE7F-CFC41D67C788}" type="pres">
      <dgm:prSet presAssocID="{57AE3319-B14E-4D81-AC90-5750CFF94185}" presName="childText" presStyleLbl="conFgAcc1" presStyleIdx="0" presStyleCnt="3">
        <dgm:presLayoutVars>
          <dgm:bulletEnabled val="1"/>
        </dgm:presLayoutVars>
      </dgm:prSet>
      <dgm:spPr/>
    </dgm:pt>
    <dgm:pt modelId="{2B970174-F213-42DE-84CC-6C323244EBC5}" type="pres">
      <dgm:prSet presAssocID="{B83D3DB7-84C4-4B3F-805C-3E15CCB95682}" presName="spaceBetweenRectangles" presStyleCnt="0"/>
      <dgm:spPr/>
    </dgm:pt>
    <dgm:pt modelId="{DB10709C-26B1-4068-AC95-7E0588A95B5E}" type="pres">
      <dgm:prSet presAssocID="{41068AC8-AAD5-42E6-8561-816F0EFBEDF2}" presName="parentLin" presStyleCnt="0"/>
      <dgm:spPr/>
    </dgm:pt>
    <dgm:pt modelId="{ABBD989D-19C0-4DE6-AD61-D0BA33FDE2A7}" type="pres">
      <dgm:prSet presAssocID="{41068AC8-AAD5-42E6-8561-816F0EFBEDF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DB11127-DA6B-475A-87B3-54CD22D17A7A}" type="pres">
      <dgm:prSet presAssocID="{41068AC8-AAD5-42E6-8561-816F0EFBEDF2}" presName="parentText" presStyleLbl="node1" presStyleIdx="1" presStyleCnt="3" custScaleX="142857" custScaleY="14185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FA0C68-9623-44F1-92BC-F101577B560F}" type="pres">
      <dgm:prSet presAssocID="{41068AC8-AAD5-42E6-8561-816F0EFBEDF2}" presName="negativeSpace" presStyleCnt="0"/>
      <dgm:spPr/>
    </dgm:pt>
    <dgm:pt modelId="{A9C4BE11-5760-46BF-A8C6-B24205DBF42D}" type="pres">
      <dgm:prSet presAssocID="{41068AC8-AAD5-42E6-8561-816F0EFBEDF2}" presName="childText" presStyleLbl="conFgAcc1" presStyleIdx="1" presStyleCnt="3">
        <dgm:presLayoutVars>
          <dgm:bulletEnabled val="1"/>
        </dgm:presLayoutVars>
      </dgm:prSet>
      <dgm:spPr/>
    </dgm:pt>
    <dgm:pt modelId="{4CA1EA7C-DD3F-492D-BA48-5F02D040F883}" type="pres">
      <dgm:prSet presAssocID="{9C8FB081-3024-4852-B0EA-C55BE8AB08F6}" presName="spaceBetweenRectangles" presStyleCnt="0"/>
      <dgm:spPr/>
    </dgm:pt>
    <dgm:pt modelId="{FE3950EF-3401-4992-A3B5-396312B867D1}" type="pres">
      <dgm:prSet presAssocID="{95A52ADA-04FC-4578-A5E5-EC93FDAC0EAF}" presName="parentLin" presStyleCnt="0"/>
      <dgm:spPr/>
    </dgm:pt>
    <dgm:pt modelId="{0B31CB4C-2E9A-40F9-A720-1DBFB451F414}" type="pres">
      <dgm:prSet presAssocID="{95A52ADA-04FC-4578-A5E5-EC93FDAC0EA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9595AC5-0355-47DE-91C8-F5BFF9AA1BB7}" type="pres">
      <dgm:prSet presAssocID="{95A52ADA-04FC-4578-A5E5-EC93FDAC0EAF}" presName="parentText" presStyleLbl="node1" presStyleIdx="2" presStyleCnt="3" custScaleX="142857" custScaleY="16374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9E0829-E000-464A-B754-ED49A291827A}" type="pres">
      <dgm:prSet presAssocID="{95A52ADA-04FC-4578-A5E5-EC93FDAC0EAF}" presName="negativeSpace" presStyleCnt="0"/>
      <dgm:spPr/>
    </dgm:pt>
    <dgm:pt modelId="{9C4BF663-0882-468D-93C4-3D077A13BDB0}" type="pres">
      <dgm:prSet presAssocID="{95A52ADA-04FC-4578-A5E5-EC93FDAC0EAF}" presName="childText" presStyleLbl="conFgAcc1" presStyleIdx="2" presStyleCnt="3" custLinFactY="11991" custLinFactNeighborX="-7422" custLinFactNeighborY="100000">
        <dgm:presLayoutVars>
          <dgm:bulletEnabled val="1"/>
        </dgm:presLayoutVars>
      </dgm:prSet>
      <dgm:spPr/>
    </dgm:pt>
  </dgm:ptLst>
  <dgm:cxnLst>
    <dgm:cxn modelId="{A2FCCF64-399A-468D-9CCC-BE2B91026946}" type="presOf" srcId="{95A52ADA-04FC-4578-A5E5-EC93FDAC0EAF}" destId="{0B31CB4C-2E9A-40F9-A720-1DBFB451F414}" srcOrd="0" destOrd="0" presId="urn:microsoft.com/office/officeart/2005/8/layout/list1"/>
    <dgm:cxn modelId="{E1633A95-49C5-45FC-A934-B3397CE0393F}" type="presOf" srcId="{57AE3319-B14E-4D81-AC90-5750CFF94185}" destId="{5B9F650C-1C28-461E-81E1-988F62E95B61}" srcOrd="0" destOrd="0" presId="urn:microsoft.com/office/officeart/2005/8/layout/list1"/>
    <dgm:cxn modelId="{A2736F50-2AF3-4319-BADC-F0894150DE04}" type="presOf" srcId="{95A52ADA-04FC-4578-A5E5-EC93FDAC0EAF}" destId="{79595AC5-0355-47DE-91C8-F5BFF9AA1BB7}" srcOrd="1" destOrd="0" presId="urn:microsoft.com/office/officeart/2005/8/layout/list1"/>
    <dgm:cxn modelId="{E56427C0-71ED-4104-BC03-1D99B02FCBE2}" srcId="{EFF50FAD-2626-4CD2-84E1-C957D4E26989}" destId="{57AE3319-B14E-4D81-AC90-5750CFF94185}" srcOrd="0" destOrd="0" parTransId="{488861B5-A324-41F0-B454-F396BB1ED74D}" sibTransId="{B83D3DB7-84C4-4B3F-805C-3E15CCB95682}"/>
    <dgm:cxn modelId="{66E9C248-D3C3-4972-B0E1-C466EFA5371E}" type="presOf" srcId="{41068AC8-AAD5-42E6-8561-816F0EFBEDF2}" destId="{DDB11127-DA6B-475A-87B3-54CD22D17A7A}" srcOrd="1" destOrd="0" presId="urn:microsoft.com/office/officeart/2005/8/layout/list1"/>
    <dgm:cxn modelId="{71D319AB-5459-48DC-B520-C4BAE649F2BE}" type="presOf" srcId="{57AE3319-B14E-4D81-AC90-5750CFF94185}" destId="{806C2537-08DD-4213-A254-D1A0B878D9BC}" srcOrd="1" destOrd="0" presId="urn:microsoft.com/office/officeart/2005/8/layout/list1"/>
    <dgm:cxn modelId="{4E6F7B68-1220-4DC7-9207-CB31B63AACBE}" type="presOf" srcId="{41068AC8-AAD5-42E6-8561-816F0EFBEDF2}" destId="{ABBD989D-19C0-4DE6-AD61-D0BA33FDE2A7}" srcOrd="0" destOrd="0" presId="urn:microsoft.com/office/officeart/2005/8/layout/list1"/>
    <dgm:cxn modelId="{AD02B986-5062-4A94-AC77-BEF6F5E7884C}" srcId="{EFF50FAD-2626-4CD2-84E1-C957D4E26989}" destId="{41068AC8-AAD5-42E6-8561-816F0EFBEDF2}" srcOrd="1" destOrd="0" parTransId="{612140B3-A082-4739-A6EC-E84EA6D616B6}" sibTransId="{9C8FB081-3024-4852-B0EA-C55BE8AB08F6}"/>
    <dgm:cxn modelId="{E6937998-DCF7-4B91-B4FC-552750526ABE}" srcId="{EFF50FAD-2626-4CD2-84E1-C957D4E26989}" destId="{95A52ADA-04FC-4578-A5E5-EC93FDAC0EAF}" srcOrd="2" destOrd="0" parTransId="{216F1B5E-1C43-4810-A066-717086781402}" sibTransId="{B56B32D3-F6EC-41FC-B1F4-06D9A5F9E60A}"/>
    <dgm:cxn modelId="{5D4429A4-E414-4CF6-8F41-8CF3476EDD38}" type="presOf" srcId="{EFF50FAD-2626-4CD2-84E1-C957D4E26989}" destId="{AEA4F873-0FB2-4732-B74D-08C6FDF23CE5}" srcOrd="0" destOrd="0" presId="urn:microsoft.com/office/officeart/2005/8/layout/list1"/>
    <dgm:cxn modelId="{CA554961-E1CF-43A0-BC14-B871F5F306A2}" type="presParOf" srcId="{AEA4F873-0FB2-4732-B74D-08C6FDF23CE5}" destId="{4672AC73-10EB-44AD-9F7B-FB0653C79C1D}" srcOrd="0" destOrd="0" presId="urn:microsoft.com/office/officeart/2005/8/layout/list1"/>
    <dgm:cxn modelId="{643F4F7E-174A-4F78-8143-1F76DEDD42EB}" type="presParOf" srcId="{4672AC73-10EB-44AD-9F7B-FB0653C79C1D}" destId="{5B9F650C-1C28-461E-81E1-988F62E95B61}" srcOrd="0" destOrd="0" presId="urn:microsoft.com/office/officeart/2005/8/layout/list1"/>
    <dgm:cxn modelId="{4375891A-3731-478D-9C52-8E05284841AF}" type="presParOf" srcId="{4672AC73-10EB-44AD-9F7B-FB0653C79C1D}" destId="{806C2537-08DD-4213-A254-D1A0B878D9BC}" srcOrd="1" destOrd="0" presId="urn:microsoft.com/office/officeart/2005/8/layout/list1"/>
    <dgm:cxn modelId="{372F19DC-3919-4317-8476-B01915250A12}" type="presParOf" srcId="{AEA4F873-0FB2-4732-B74D-08C6FDF23CE5}" destId="{B3B6AC07-E6E0-4BDD-A360-AE22572C1F9E}" srcOrd="1" destOrd="0" presId="urn:microsoft.com/office/officeart/2005/8/layout/list1"/>
    <dgm:cxn modelId="{FD8CAD69-96E1-4EA3-9BBC-F4BDCFAE3678}" type="presParOf" srcId="{AEA4F873-0FB2-4732-B74D-08C6FDF23CE5}" destId="{38F75EE8-B7C9-41B3-AE7F-CFC41D67C788}" srcOrd="2" destOrd="0" presId="urn:microsoft.com/office/officeart/2005/8/layout/list1"/>
    <dgm:cxn modelId="{6AEA7CD8-53C1-43DD-AAB5-11C16059FDE1}" type="presParOf" srcId="{AEA4F873-0FB2-4732-B74D-08C6FDF23CE5}" destId="{2B970174-F213-42DE-84CC-6C323244EBC5}" srcOrd="3" destOrd="0" presId="urn:microsoft.com/office/officeart/2005/8/layout/list1"/>
    <dgm:cxn modelId="{102D0C38-CD35-4DA3-9B8C-B7DA0F9EAC2A}" type="presParOf" srcId="{AEA4F873-0FB2-4732-B74D-08C6FDF23CE5}" destId="{DB10709C-26B1-4068-AC95-7E0588A95B5E}" srcOrd="4" destOrd="0" presId="urn:microsoft.com/office/officeart/2005/8/layout/list1"/>
    <dgm:cxn modelId="{19216E25-CF28-4223-A6DC-1E1626590ADD}" type="presParOf" srcId="{DB10709C-26B1-4068-AC95-7E0588A95B5E}" destId="{ABBD989D-19C0-4DE6-AD61-D0BA33FDE2A7}" srcOrd="0" destOrd="0" presId="urn:microsoft.com/office/officeart/2005/8/layout/list1"/>
    <dgm:cxn modelId="{5EFDC33F-B034-4449-A02E-9EA2402E550B}" type="presParOf" srcId="{DB10709C-26B1-4068-AC95-7E0588A95B5E}" destId="{DDB11127-DA6B-475A-87B3-54CD22D17A7A}" srcOrd="1" destOrd="0" presId="urn:microsoft.com/office/officeart/2005/8/layout/list1"/>
    <dgm:cxn modelId="{911F79A2-A1F0-4514-A199-2D9F5CDBC89E}" type="presParOf" srcId="{AEA4F873-0FB2-4732-B74D-08C6FDF23CE5}" destId="{01FA0C68-9623-44F1-92BC-F101577B560F}" srcOrd="5" destOrd="0" presId="urn:microsoft.com/office/officeart/2005/8/layout/list1"/>
    <dgm:cxn modelId="{4E75CC39-BE81-4FDE-9AE5-D57389A34B35}" type="presParOf" srcId="{AEA4F873-0FB2-4732-B74D-08C6FDF23CE5}" destId="{A9C4BE11-5760-46BF-A8C6-B24205DBF42D}" srcOrd="6" destOrd="0" presId="urn:microsoft.com/office/officeart/2005/8/layout/list1"/>
    <dgm:cxn modelId="{12DDE7AF-4202-4C56-A0BC-5CCA8F12FBE2}" type="presParOf" srcId="{AEA4F873-0FB2-4732-B74D-08C6FDF23CE5}" destId="{4CA1EA7C-DD3F-492D-BA48-5F02D040F883}" srcOrd="7" destOrd="0" presId="urn:microsoft.com/office/officeart/2005/8/layout/list1"/>
    <dgm:cxn modelId="{7926CAC7-82D0-4C63-8C88-FD128B772687}" type="presParOf" srcId="{AEA4F873-0FB2-4732-B74D-08C6FDF23CE5}" destId="{FE3950EF-3401-4992-A3B5-396312B867D1}" srcOrd="8" destOrd="0" presId="urn:microsoft.com/office/officeart/2005/8/layout/list1"/>
    <dgm:cxn modelId="{FE2C6462-10D7-4A75-8CB5-BFD47BBA9EA3}" type="presParOf" srcId="{FE3950EF-3401-4992-A3B5-396312B867D1}" destId="{0B31CB4C-2E9A-40F9-A720-1DBFB451F414}" srcOrd="0" destOrd="0" presId="urn:microsoft.com/office/officeart/2005/8/layout/list1"/>
    <dgm:cxn modelId="{D1E991BF-0C07-4E63-BBFB-02F882C831D3}" type="presParOf" srcId="{FE3950EF-3401-4992-A3B5-396312B867D1}" destId="{79595AC5-0355-47DE-91C8-F5BFF9AA1BB7}" srcOrd="1" destOrd="0" presId="urn:microsoft.com/office/officeart/2005/8/layout/list1"/>
    <dgm:cxn modelId="{73FE3F02-5064-4BDE-A4BA-B8BC4F377E19}" type="presParOf" srcId="{AEA4F873-0FB2-4732-B74D-08C6FDF23CE5}" destId="{E59E0829-E000-464A-B754-ED49A291827A}" srcOrd="9" destOrd="0" presId="urn:microsoft.com/office/officeart/2005/8/layout/list1"/>
    <dgm:cxn modelId="{0C0B21EB-AFB4-4C74-84F4-DAC15B66384C}" type="presParOf" srcId="{AEA4F873-0FB2-4732-B74D-08C6FDF23CE5}" destId="{9C4BF663-0882-468D-93C4-3D077A13BD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323318" y="85236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Můžeš mu sdělovat své jméno, své osobní údaje, telefonní číslo, adresu, údaje o blízkých.</a:t>
          </a:r>
          <a:endParaRPr lang="cs-CZ" sz="2000" kern="1200" baseline="0" dirty="0">
            <a:solidFill>
              <a:schemeClr val="bg1"/>
            </a:solidFill>
          </a:endParaRPr>
        </a:p>
      </dsp:txBody>
      <dsp:txXfrm>
        <a:off x="382237" y="144155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338963" y="1704032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J e chyba mu sdělovat osobní údaje, adresu, do které školy chodíš, údaje o blízkých. Budeš vystupovat například pod přezdívkou.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92111" y="1757180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Můžeš mu sdělit, kde bydlíš, můžeš mu napsat do které třídy a které školy chodíš apod., údaje o blízkých.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328597" y="246047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Budeš se snažit ho od tohoto úmyslu odradit, neřekneš to nikomu a budeš čekat, že vyhrůžku nesplní.</a:t>
          </a:r>
          <a:r>
            <a:rPr lang="cs-CZ" sz="2000" b="1" kern="1200" dirty="0" smtClean="0">
              <a:solidFill>
                <a:schemeClr val="bg1"/>
              </a:solidFill>
            </a:rPr>
            <a:t> </a:t>
          </a:r>
          <a:endParaRPr lang="cs-CZ" sz="2000" kern="1200" baseline="0" dirty="0">
            <a:solidFill>
              <a:schemeClr val="bg1"/>
            </a:solidFill>
          </a:endParaRPr>
        </a:p>
      </dsp:txBody>
      <dsp:txXfrm>
        <a:off x="387516" y="304966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338963" y="1704032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Řekneš to svému </a:t>
          </a:r>
          <a:r>
            <a:rPr lang="cs-CZ" sz="2000" kern="1200" dirty="0" smtClean="0">
              <a:solidFill>
                <a:schemeClr val="bg1"/>
              </a:solidFill>
            </a:rPr>
            <a:t>dospělému </a:t>
          </a:r>
          <a:r>
            <a:rPr lang="cs-CZ" sz="2000" kern="1200" dirty="0" smtClean="0">
              <a:solidFill>
                <a:schemeClr val="bg1"/>
              </a:solidFill>
            </a:rPr>
            <a:t>kamarádovi, kamarádce.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92111" y="1757180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Řekneš to rodičům, nebo dospělému, ke kterému máš důvěru, uložíš si nebo vytiskneš emaily, </a:t>
          </a:r>
          <a:r>
            <a:rPr lang="cs-CZ" sz="2000" kern="1200" dirty="0" err="1" smtClean="0">
              <a:solidFill>
                <a:schemeClr val="bg1"/>
              </a:solidFill>
            </a:rPr>
            <a:t>SMSky</a:t>
          </a:r>
          <a:r>
            <a:rPr lang="cs-CZ" sz="2000" kern="1200" dirty="0" smtClean="0">
              <a:solidFill>
                <a:schemeClr val="bg1"/>
              </a:solidFill>
            </a:rPr>
            <a:t>, apod.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323318" y="85236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 smtClean="0">
              <a:solidFill>
                <a:schemeClr val="bg1"/>
              </a:solidFill>
            </a:rPr>
            <a:t>Pošleš to dál, aby “se pobavili“ také tvoji kamarádi. </a:t>
          </a:r>
          <a:endParaRPr lang="cs-CZ" sz="2000" b="0" kern="1200" baseline="0" dirty="0">
            <a:solidFill>
              <a:schemeClr val="bg1"/>
            </a:solidFill>
          </a:endParaRPr>
        </a:p>
      </dsp:txBody>
      <dsp:txXfrm>
        <a:off x="382237" y="144155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338963" y="1704032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Nepošleš to dál a nikomu o tom neřekneš. 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92111" y="1757180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Nepošleš to dál, protože by tvoje chování mohlo přispět k ubližování spolužákovi. Řekneš to kamarádovi, učiteli nebo rodičům.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323318" y="85236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 smtClean="0">
              <a:solidFill>
                <a:schemeClr val="bg1"/>
              </a:solidFill>
            </a:rPr>
            <a:t>Svěříš se příteli z internetu ze sociálních sítí. </a:t>
          </a:r>
          <a:endParaRPr lang="cs-CZ" sz="2000" b="0" kern="1200" baseline="0" dirty="0">
            <a:solidFill>
              <a:schemeClr val="bg1"/>
            </a:solidFill>
          </a:endParaRPr>
        </a:p>
      </dsp:txBody>
      <dsp:txXfrm>
        <a:off x="382237" y="144155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338963" y="1704032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Požádáš ho aby přestal.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92111" y="1757180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Svěříš se rodičům, dospělému sourozenci nebo učiteli a změníš svou identitu.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323318" y="85236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Budeš si jistý, že se jedná o pravdivý profil a jeho pravou fotku, můžeš mu důvěřovat.</a:t>
          </a:r>
          <a:endParaRPr lang="cs-CZ" sz="2000" kern="1200" baseline="0" dirty="0">
            <a:solidFill>
              <a:schemeClr val="bg1"/>
            </a:solidFill>
          </a:endParaRPr>
        </a:p>
      </dsp:txBody>
      <dsp:txXfrm>
        <a:off x="382237" y="144155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285752" y="1746245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Pokud ho osobně neznáš  budeš předpokládat, že jeho fotka a profil nemusí být pravé, ale k přátelům si ho můžeš přidat.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38900" y="1799393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Pokud ho osobně neznáš a nezná ho žádný z přátel, budeš předpokládat,že jeho fotka a profil nemusí být pravé a k přátelům ho nepřidáš, neboť by se tak mohl dostat i k informacím tvých přátel.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75EE8-B7C9-41B3-AE7F-CFC41D67C788}">
      <dsp:nvSpPr>
        <dsp:cNvPr id="0" name=""/>
        <dsp:cNvSpPr/>
      </dsp:nvSpPr>
      <dsp:spPr>
        <a:xfrm>
          <a:off x="0" y="90843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C2537-08DD-4213-A254-D1A0B878D9BC}">
      <dsp:nvSpPr>
        <dsp:cNvPr id="0" name=""/>
        <dsp:cNvSpPr/>
      </dsp:nvSpPr>
      <dsp:spPr>
        <a:xfrm>
          <a:off x="285752" y="246047"/>
          <a:ext cx="6791368" cy="12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Vyhovíš mu a budeš držet komunikaci v tajnosti.</a:t>
          </a:r>
          <a:endParaRPr lang="cs-CZ" sz="2000" kern="1200" baseline="0" dirty="0">
            <a:solidFill>
              <a:schemeClr val="bg1"/>
            </a:solidFill>
          </a:endParaRPr>
        </a:p>
      </dsp:txBody>
      <dsp:txXfrm>
        <a:off x="344671" y="304966"/>
        <a:ext cx="6673530" cy="1089117"/>
      </dsp:txXfrm>
    </dsp:sp>
    <dsp:sp modelId="{A9C4BE11-5760-46BF-A8C6-B24205DBF42D}">
      <dsp:nvSpPr>
        <dsp:cNvPr id="0" name=""/>
        <dsp:cNvSpPr/>
      </dsp:nvSpPr>
      <dsp:spPr>
        <a:xfrm>
          <a:off x="0" y="2409014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127-DA6B-475A-87B3-54CD22D17A7A}">
      <dsp:nvSpPr>
        <dsp:cNvPr id="0" name=""/>
        <dsp:cNvSpPr/>
      </dsp:nvSpPr>
      <dsp:spPr>
        <a:xfrm>
          <a:off x="338963" y="1704032"/>
          <a:ext cx="6779257" cy="1088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Budeš od něho žádat vysvětlení.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392111" y="1757180"/>
        <a:ext cx="6672961" cy="982446"/>
      </dsp:txXfrm>
    </dsp:sp>
    <dsp:sp modelId="{9C4BF663-0882-468D-93C4-3D077A13BDB0}">
      <dsp:nvSpPr>
        <dsp:cNvPr id="0" name=""/>
        <dsp:cNvSpPr/>
      </dsp:nvSpPr>
      <dsp:spPr>
        <a:xfrm>
          <a:off x="0" y="4162882"/>
          <a:ext cx="7119966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95AC5-0355-47DE-91C8-F5BFF9AA1BB7}">
      <dsp:nvSpPr>
        <dsp:cNvPr id="0" name=""/>
        <dsp:cNvSpPr/>
      </dsp:nvSpPr>
      <dsp:spPr>
        <a:xfrm>
          <a:off x="338963" y="3204614"/>
          <a:ext cx="6779257" cy="1256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82" tIns="0" rIns="1883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Přestaneš s ním raději komunikovat a změníš svou identitu, protože nemusí mít dobré úmysly.Svěříš se </a:t>
          </a:r>
          <a:r>
            <a:rPr lang="cs-CZ" sz="2000" kern="1200" dirty="0" err="1" smtClean="0">
              <a:solidFill>
                <a:schemeClr val="bg1"/>
              </a:solidFill>
            </a:rPr>
            <a:t>např.rodičům</a:t>
          </a:r>
          <a:r>
            <a:rPr lang="cs-CZ" sz="2000" kern="1200" dirty="0" smtClean="0">
              <a:solidFill>
                <a:schemeClr val="bg1"/>
              </a:solidFill>
            </a:rPr>
            <a:t>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400314" y="3265965"/>
        <a:ext cx="6656555" cy="1134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5078-330A-48A8-9A05-2940B60EF4A9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6DD9D-3DB3-42F6-AB24-959BA4BDB2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03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C679A-93D2-4714-867E-175837B89A9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C679A-93D2-4714-867E-175837B89A9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C94B49-5C8A-46EA-8CFE-0104B5461E3A}" type="datetimeFigureOut">
              <a:rPr lang="cs-CZ" smtClean="0"/>
              <a:pPr/>
              <a:t>16.4.2013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ED36505-1AD4-4E92-B188-4BB5F93493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diagramLayout" Target="../diagrams/layout6.xml"/><Relationship Id="rId7" Type="http://schemas.openxmlformats.org/officeDocument/2006/relationships/slide" Target="slide1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diagramLayout" Target="../diagrams/layout1.xml"/><Relationship Id="rId7" Type="http://schemas.openxmlformats.org/officeDocument/2006/relationships/slide" Target="slide1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diagramLayout" Target="../diagrams/layout2.xml"/><Relationship Id="rId7" Type="http://schemas.openxmlformats.org/officeDocument/2006/relationships/slide" Target="slide1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diagramLayout" Target="../diagrams/layout3.xml"/><Relationship Id="rId7" Type="http://schemas.openxmlformats.org/officeDocument/2006/relationships/slide" Target="slide1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diagramLayout" Target="../diagrams/layout4.xml"/><Relationship Id="rId7" Type="http://schemas.openxmlformats.org/officeDocument/2006/relationships/slide" Target="slide1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diagramLayout" Target="../diagrams/layout5.xml"/><Relationship Id="rId7" Type="http://schemas.openxmlformats.org/officeDocument/2006/relationships/slide" Target="slide1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2143116"/>
            <a:ext cx="7772400" cy="1571636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>
                <a:solidFill>
                  <a:schemeClr val="bg2"/>
                </a:solidFill>
              </a:rPr>
              <a:t>Název školy</a:t>
            </a:r>
            <a:r>
              <a:rPr lang="cs-CZ" sz="1600" b="1" dirty="0" smtClean="0">
                <a:solidFill>
                  <a:schemeClr val="bg2"/>
                </a:solidFill>
              </a:rPr>
              <a:t>			Základní škola Jičín, Husova 170</a:t>
            </a:r>
            <a:r>
              <a:rPr lang="cs-CZ" sz="1600" dirty="0" smtClean="0">
                <a:solidFill>
                  <a:schemeClr val="bg2"/>
                </a:solidFill>
              </a:rPr>
              <a:t/>
            </a:r>
            <a:br>
              <a:rPr lang="cs-CZ" sz="1600" dirty="0" smtClean="0">
                <a:solidFill>
                  <a:schemeClr val="bg2"/>
                </a:solidFill>
              </a:rPr>
            </a:br>
            <a:r>
              <a:rPr lang="cs-CZ" sz="1600" dirty="0" smtClean="0">
                <a:solidFill>
                  <a:schemeClr val="bg2"/>
                </a:solidFill>
              </a:rPr>
              <a:t>Číslo projektu	 		</a:t>
            </a:r>
            <a:r>
              <a:rPr lang="cs-CZ" sz="1600" b="1" dirty="0" smtClean="0">
                <a:solidFill>
                  <a:schemeClr val="bg2"/>
                </a:solidFill>
              </a:rPr>
              <a:t>CZ.1.07/1.4.00/21.2862</a:t>
            </a:r>
            <a:r>
              <a:rPr lang="cs-CZ" sz="1600" dirty="0" smtClean="0">
                <a:solidFill>
                  <a:schemeClr val="bg2"/>
                </a:solidFill>
              </a:rPr>
              <a:t/>
            </a:r>
            <a:br>
              <a:rPr lang="cs-CZ" sz="1600" dirty="0" smtClean="0">
                <a:solidFill>
                  <a:schemeClr val="bg2"/>
                </a:solidFill>
              </a:rPr>
            </a:br>
            <a:r>
              <a:rPr lang="cs-CZ" sz="1600" dirty="0" smtClean="0">
                <a:solidFill>
                  <a:schemeClr val="bg2"/>
                </a:solidFill>
              </a:rPr>
              <a:t>Číslo a název klíčové aktivity</a:t>
            </a:r>
            <a:r>
              <a:rPr lang="cs-CZ" sz="1600" b="1" dirty="0" smtClean="0">
                <a:solidFill>
                  <a:schemeClr val="bg2"/>
                </a:solidFill>
              </a:rPr>
              <a:t>	3.2 Inovace a zkvalitnění výuky 					prostřednictvím ICT</a:t>
            </a:r>
            <a:r>
              <a:rPr lang="cs-CZ" sz="1800" dirty="0" smtClean="0">
                <a:solidFill>
                  <a:schemeClr val="bg2"/>
                </a:solidFill>
              </a:rPr>
              <a:t/>
            </a:r>
            <a:br>
              <a:rPr lang="cs-CZ" sz="1800" dirty="0" smtClean="0">
                <a:solidFill>
                  <a:schemeClr val="bg2"/>
                </a:solidFill>
              </a:rPr>
            </a:b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4286256"/>
            <a:ext cx="8072494" cy="221457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Název: Bezpečné chování na </a:t>
            </a:r>
            <a:r>
              <a:rPr lang="cs-CZ" dirty="0" smtClean="0"/>
              <a:t>internetu           </a:t>
            </a:r>
            <a:r>
              <a:rPr lang="cs-CZ" sz="1800" dirty="0" smtClean="0"/>
              <a:t>DUM</a:t>
            </a:r>
            <a:r>
              <a:rPr lang="cs-CZ" sz="1800" b="1" dirty="0" smtClean="0"/>
              <a:t>:</a:t>
            </a:r>
            <a:r>
              <a:rPr lang="cs-CZ" sz="1800" dirty="0" smtClean="0"/>
              <a:t>VY_32_INOVACE_VII_3_19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tx1"/>
                </a:solidFill>
              </a:rPr>
              <a:t>	</a:t>
            </a:r>
          </a:p>
          <a:p>
            <a:pPr algn="l"/>
            <a:endParaRPr lang="cs-CZ" sz="4000" b="1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Šablona číslo</a:t>
            </a:r>
            <a:r>
              <a:rPr lang="cs-CZ" b="1" dirty="0" smtClean="0">
                <a:solidFill>
                  <a:schemeClr val="tx1"/>
                </a:solidFill>
              </a:rPr>
              <a:t>: 	VII.	</a:t>
            </a:r>
            <a:r>
              <a:rPr lang="cs-CZ" dirty="0" smtClean="0">
                <a:solidFill>
                  <a:schemeClr val="tx1"/>
                </a:solidFill>
              </a:rPr>
              <a:t>Sada číslo</a:t>
            </a:r>
            <a:r>
              <a:rPr lang="cs-CZ" b="1" dirty="0" smtClean="0">
                <a:solidFill>
                  <a:schemeClr val="tx1"/>
                </a:solidFill>
              </a:rPr>
              <a:t>: 3.	</a:t>
            </a:r>
            <a:r>
              <a:rPr lang="cs-CZ" dirty="0" smtClean="0">
                <a:solidFill>
                  <a:schemeClr val="tx1"/>
                </a:solidFill>
              </a:rPr>
              <a:t>Pořadové číslo DUM:19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Autor:</a:t>
            </a:r>
            <a:r>
              <a:rPr lang="cs-CZ" b="1" dirty="0" smtClean="0">
                <a:solidFill>
                  <a:schemeClr val="tx1"/>
                </a:solidFill>
              </a:rPr>
              <a:t>			Mgr. Milan Žižka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85728"/>
            <a:ext cx="5000660" cy="1500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829576" cy="1140736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Požádá-li </a:t>
            </a:r>
            <a:r>
              <a:rPr lang="cs-CZ" sz="2800" dirty="0"/>
              <a:t>tě ten, s kým komunikuješ na </a:t>
            </a:r>
            <a:r>
              <a:rPr lang="cs-CZ" sz="2800" dirty="0" smtClean="0"/>
              <a:t>internetu, </a:t>
            </a:r>
            <a:r>
              <a:rPr lang="cs-CZ" sz="2800" dirty="0"/>
              <a:t>o udržení komunikace – vztahu v tajnosti</a:t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rId7" action="ppaction://hlinksldjump" highlightClick="1"/>
          </p:cNvPr>
          <p:cNvSpPr/>
          <p:nvPr/>
        </p:nvSpPr>
        <p:spPr>
          <a:xfrm>
            <a:off x="7429520" y="164305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7" action="ppaction://hlinksldjump" highlightClick="1"/>
          </p:cNvPr>
          <p:cNvSpPr/>
          <p:nvPr/>
        </p:nvSpPr>
        <p:spPr>
          <a:xfrm>
            <a:off x="7500958" y="307181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8" action="ppaction://hlinksldjump" highlightClick="1"/>
          </p:cNvPr>
          <p:cNvSpPr/>
          <p:nvPr/>
        </p:nvSpPr>
        <p:spPr>
          <a:xfrm>
            <a:off x="7500958" y="4643446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928669"/>
            <a:ext cx="7958166" cy="2428893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Pokud jsi za odpovědi získal kytičky červené, žluté a fialové nepouštěj se bez dalšího poučení do samostatné komunikace na internetu.</a:t>
            </a:r>
            <a:endParaRPr lang="cs-CZ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72366" cy="185261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Pokud jsi získal celkem šest modrých a zelených kytiček a pokud se tak vždy chováš při komunikaci na internetu, postupuješ bezpečně.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42976" y="571480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Odpovídal jsi celkem na šest otázek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572132" y="6215082"/>
            <a:ext cx="32147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prezentaci použito mat. Microsoft PowerPoint</a:t>
            </a:r>
            <a:endParaRPr lang="cs-CZ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86050" y="564357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Konec</a:t>
            </a: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143240" y="3786190"/>
            <a:ext cx="2286005" cy="97841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643042" y="2643182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071538" y="550070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71736" y="5715016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071802" y="3786190"/>
            <a:ext cx="2286005" cy="97841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571604" y="2500306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000100" y="535782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5984" y="5643578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2857488" y="4357694"/>
            <a:ext cx="2286005" cy="978410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000100" y="542926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57422" y="5786454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2857488" y="4357694"/>
            <a:ext cx="2286005" cy="978410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928662" y="542926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57422" y="5786454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286116" y="4500570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928662" y="542926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5984" y="5715016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Fujitsu-Siemens\Local Settings\Temporary Internet Files\Content.IE5\BFRKAPSO\MC900439076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286116" y="4500570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5" name="Tlačítko akce: Zpět nebo Předchozí 4">
            <a:hlinkClick r:id="rId3" action="ppaction://hlinksldjump" highlightClick="1"/>
          </p:cNvPr>
          <p:cNvSpPr/>
          <p:nvPr/>
        </p:nvSpPr>
        <p:spPr>
          <a:xfrm>
            <a:off x="857224" y="55721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214546" y="5929330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357554" y="4286256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928662" y="55721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5984" y="5857892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3143240" y="4643446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857224" y="550070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5984" y="5857892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029604" cy="228601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Anotace:</a:t>
            </a:r>
            <a:r>
              <a:rPr lang="cs-CZ" sz="3600" b="1" dirty="0" smtClean="0"/>
              <a:t>	 </a:t>
            </a:r>
            <a:r>
              <a:rPr lang="cs-CZ" sz="3600" b="1" dirty="0" err="1" smtClean="0"/>
              <a:t>PowerPointová</a:t>
            </a:r>
            <a:r>
              <a:rPr lang="cs-CZ" sz="3600" b="1" dirty="0" smtClean="0"/>
              <a:t> Prezentace, která formou testu vede žáky </a:t>
            </a:r>
            <a:br>
              <a:rPr lang="cs-CZ" sz="3600" b="1" dirty="0" smtClean="0"/>
            </a:br>
            <a:r>
              <a:rPr lang="cs-CZ" sz="3600" b="1" dirty="0" smtClean="0"/>
              <a:t>k zásadám bezpečného chování na internetu 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3000372"/>
            <a:ext cx="8215370" cy="2638428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Druh učebního materiálu:</a:t>
            </a:r>
            <a:r>
              <a:rPr lang="cs-CZ" sz="2400" b="1" dirty="0" smtClean="0">
                <a:solidFill>
                  <a:schemeClr val="tx1"/>
                </a:solidFill>
              </a:rPr>
              <a:t>		Výukový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Typická věková skupina:</a:t>
            </a:r>
            <a:r>
              <a:rPr lang="cs-CZ" sz="2400" b="1" dirty="0" smtClean="0">
                <a:solidFill>
                  <a:schemeClr val="tx1"/>
                </a:solidFill>
              </a:rPr>
              <a:t>		12 - 13 let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Klíčová slova:</a:t>
            </a:r>
            <a:r>
              <a:rPr lang="cs-CZ" sz="2400" b="1" dirty="0" smtClean="0">
                <a:solidFill>
                  <a:schemeClr val="tx1"/>
                </a:solidFill>
              </a:rPr>
              <a:t>				Šikana, </a:t>
            </a:r>
            <a:r>
              <a:rPr lang="cs-CZ" sz="2400" b="1" dirty="0" err="1" smtClean="0">
                <a:solidFill>
                  <a:schemeClr val="tx1"/>
                </a:solidFill>
              </a:rPr>
              <a:t>kyberšikana</a:t>
            </a:r>
            <a:r>
              <a:rPr lang="cs-CZ" sz="2400" b="1" dirty="0" smtClean="0">
                <a:solidFill>
                  <a:schemeClr val="tx1"/>
                </a:solidFill>
              </a:rPr>
              <a:t>,  					komunikace na 						internetu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3286116" y="4071942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857224" y="514351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071670" y="5572140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357554" y="4286256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000100" y="550070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28860" y="5786454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3357554" y="4286256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857224" y="542926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14546" y="5786454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Fujitsu-Siemens\Local Settings\Temporary Internet Files\Content.IE5\WPYEW8AS\MC900439073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50000"/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3143240" y="4643446"/>
            <a:ext cx="2286005" cy="97841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267844" y="3244334"/>
            <a:ext cx="4608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Za tuto odpověď si připočítej kytičku této barvy</a:t>
            </a:r>
            <a:endParaRPr lang="cs-CZ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714348" y="550070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57422" y="585789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další otázku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958166" cy="350046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Nikdo nemá právo jakýmkoli způsobem ubližovat jiným</a:t>
            </a:r>
            <a:r>
              <a:rPr lang="cs-CZ" b="1" dirty="0" smtClean="0">
                <a:solidFill>
                  <a:srgbClr val="C00000"/>
                </a:solidFill>
              </a:rPr>
              <a:t>.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Každý </a:t>
            </a:r>
            <a:r>
              <a:rPr lang="cs-CZ" b="1" dirty="0">
                <a:solidFill>
                  <a:srgbClr val="C00000"/>
                </a:solidFill>
              </a:rPr>
              <a:t>má právo se proti ubližování bránit</a:t>
            </a:r>
            <a:r>
              <a:rPr lang="cs-CZ" b="1" dirty="0" smtClean="0">
                <a:solidFill>
                  <a:srgbClr val="C00000"/>
                </a:solidFill>
              </a:rPr>
              <a:t>.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 smtClean="0"/>
              <a:t>Stydět </a:t>
            </a:r>
            <a:r>
              <a:rPr lang="cs-CZ" b="1" dirty="0"/>
              <a:t>se má </a:t>
            </a:r>
            <a:r>
              <a:rPr lang="cs-CZ" b="1" dirty="0" smtClean="0"/>
              <a:t>ÚTOČNÍK, </a:t>
            </a:r>
            <a:r>
              <a:rPr lang="cs-CZ" b="1" dirty="0"/>
              <a:t>nikoli napadený.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4786322"/>
            <a:ext cx="8043890" cy="1571636"/>
          </a:xfrm>
        </p:spPr>
        <p:txBody>
          <a:bodyPr>
            <a:normAutofit/>
          </a:bodyPr>
          <a:lstStyle/>
          <a:p>
            <a:r>
              <a:rPr lang="cs-CZ" dirty="0" smtClean="0"/>
              <a:t>Uživatelé </a:t>
            </a:r>
            <a:r>
              <a:rPr lang="cs-CZ" dirty="0"/>
              <a:t>internetových sociálních sítí </a:t>
            </a:r>
            <a:r>
              <a:rPr lang="cs-CZ" dirty="0" smtClean="0"/>
              <a:t>(</a:t>
            </a:r>
            <a:r>
              <a:rPr lang="cs-CZ" dirty="0"/>
              <a:t>např. </a:t>
            </a:r>
            <a:r>
              <a:rPr lang="cs-CZ" dirty="0" err="1"/>
              <a:t>Facebook</a:t>
            </a:r>
            <a:r>
              <a:rPr lang="cs-CZ" dirty="0"/>
              <a:t>, </a:t>
            </a:r>
            <a:r>
              <a:rPr lang="cs-CZ" dirty="0" err="1"/>
              <a:t>MySpace</a:t>
            </a:r>
            <a:r>
              <a:rPr lang="cs-CZ" dirty="0"/>
              <a:t> nebo </a:t>
            </a:r>
            <a:r>
              <a:rPr lang="cs-CZ" dirty="0" err="1"/>
              <a:t>Libimseti</a:t>
            </a:r>
            <a:r>
              <a:rPr lang="cs-CZ" dirty="0" smtClean="0"/>
              <a:t>) se často stávají obětí  </a:t>
            </a:r>
            <a:r>
              <a:rPr lang="cs-CZ" dirty="0" err="1" smtClean="0"/>
              <a:t>kyberšikany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r>
              <a:rPr lang="cs-CZ" dirty="0"/>
              <a:t>Zamysli se nad několika následujícími otázkami a vyber správnou </a:t>
            </a:r>
            <a:r>
              <a:rPr lang="cs-CZ" dirty="0" smtClean="0"/>
              <a:t>odpověď.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/>
          <a:lstStyle/>
          <a:p>
            <a:r>
              <a:rPr lang="cs-CZ" dirty="0" smtClean="0"/>
              <a:t>Výběr provedeš klepnutím na trojúhelník za odpovědí. Zaznamenej si barvu kytičky kterou získáš za odpověď.</a:t>
            </a:r>
          </a:p>
          <a:p>
            <a:r>
              <a:rPr lang="cs-CZ" dirty="0" smtClean="0"/>
              <a:t> Kytičky sčítej podle barvy.</a:t>
            </a:r>
          </a:p>
          <a:p>
            <a:r>
              <a:rPr lang="cs-CZ" sz="1800" dirty="0" smtClean="0"/>
              <a:t>(Hnědá, fialová, žlutá, červená, modrá a zelená.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Když komunikuješ s neznámou osobou prostřednictvím počítače: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7358082" y="1571612"/>
            <a:ext cx="1113854" cy="11430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7500958" y="3143248"/>
            <a:ext cx="1113854" cy="10001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7" action="ppaction://hlinksldjump" highlightClick="1"/>
          </p:cNvPr>
          <p:cNvSpPr/>
          <p:nvPr/>
        </p:nvSpPr>
        <p:spPr>
          <a:xfrm>
            <a:off x="7500958" y="4643446"/>
            <a:ext cx="1113854" cy="11430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Pokud někdo </a:t>
            </a:r>
            <a:r>
              <a:rPr lang="cs-CZ" sz="2700" b="1" dirty="0" smtClean="0"/>
              <a:t>má informace</a:t>
            </a:r>
            <a:r>
              <a:rPr lang="cs-CZ" sz="2700" b="1" dirty="0"/>
              <a:t>, fotky nebo ponižující fotomontáž (a ty nechceš, aby </a:t>
            </a:r>
            <a:r>
              <a:rPr lang="cs-CZ" sz="2700" b="1" dirty="0" smtClean="0"/>
              <a:t>je </a:t>
            </a:r>
            <a:r>
              <a:rPr lang="cs-CZ" sz="2700" b="1" dirty="0"/>
              <a:t>viděli další lidé) a on ti napíše, že pokud neuděláš, co po tobě chce,  zveřejní </a:t>
            </a:r>
            <a:r>
              <a:rPr lang="cs-CZ" sz="2700" b="1" dirty="0" smtClean="0"/>
              <a:t>Tyto materiály, co uděláš?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63755838"/>
              </p:ext>
            </p:extLst>
          </p:nvPr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rId7" action="ppaction://hlinksldjump" highlightClick="1"/>
          </p:cNvPr>
          <p:cNvSpPr/>
          <p:nvPr/>
        </p:nvSpPr>
        <p:spPr>
          <a:xfrm>
            <a:off x="7429520" y="164305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8" action="ppaction://hlinksldjump" highlightClick="1"/>
          </p:cNvPr>
          <p:cNvSpPr/>
          <p:nvPr/>
        </p:nvSpPr>
        <p:spPr>
          <a:xfrm>
            <a:off x="7500958" y="307181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8" action="ppaction://hlinksldjump" highlightClick="1"/>
          </p:cNvPr>
          <p:cNvSpPr/>
          <p:nvPr/>
        </p:nvSpPr>
        <p:spPr>
          <a:xfrm>
            <a:off x="7500958" y="4643446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914400"/>
          </a:xfrm>
        </p:spPr>
        <p:txBody>
          <a:bodyPr>
            <a:noAutofit/>
          </a:bodyPr>
          <a:lstStyle/>
          <a:p>
            <a:r>
              <a:rPr lang="cs-CZ" sz="2400" b="1" dirty="0"/>
              <a:t>Když na internetu najdeš článek,fotky nebo fotomontáž</a:t>
            </a:r>
            <a:r>
              <a:rPr lang="cs-CZ" sz="2400" b="1" dirty="0" smtClean="0"/>
              <a:t>, ve </a:t>
            </a:r>
            <a:r>
              <a:rPr lang="cs-CZ" sz="2400" b="1" dirty="0"/>
              <a:t>které někdo zesměšňuje </a:t>
            </a:r>
            <a:r>
              <a:rPr lang="cs-CZ" sz="2400" b="1" dirty="0" smtClean="0"/>
              <a:t>tvého </a:t>
            </a:r>
            <a:r>
              <a:rPr lang="cs-CZ" sz="2400" b="1" dirty="0"/>
              <a:t>spolužáka, co </a:t>
            </a:r>
            <a:r>
              <a:rPr lang="cs-CZ" sz="2400" b="1" dirty="0" smtClean="0"/>
              <a:t>uděláš?</a:t>
            </a:r>
            <a:endParaRPr lang="cs-CZ" sz="24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rId7" action="ppaction://hlinksldjump" highlightClick="1"/>
          </p:cNvPr>
          <p:cNvSpPr/>
          <p:nvPr/>
        </p:nvSpPr>
        <p:spPr>
          <a:xfrm>
            <a:off x="7429520" y="1500174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7" action="ppaction://hlinksldjump" highlightClick="1"/>
          </p:cNvPr>
          <p:cNvSpPr/>
          <p:nvPr/>
        </p:nvSpPr>
        <p:spPr>
          <a:xfrm>
            <a:off x="7500958" y="307181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8" action="ppaction://hlinksldjump" highlightClick="1"/>
          </p:cNvPr>
          <p:cNvSpPr/>
          <p:nvPr/>
        </p:nvSpPr>
        <p:spPr>
          <a:xfrm>
            <a:off x="7500958" y="4643446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986714" cy="1143008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V případě, že ti někdo trvale ubližuje například prostřednictvím internetu, budeš postupovat tak, </a:t>
            </a:r>
            <a:r>
              <a:rPr lang="cs-CZ" sz="2700" b="1" dirty="0" smtClean="0"/>
              <a:t>že: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rId7" action="ppaction://hlinksldjump" highlightClick="1"/>
          </p:cNvPr>
          <p:cNvSpPr/>
          <p:nvPr/>
        </p:nvSpPr>
        <p:spPr>
          <a:xfrm>
            <a:off x="7429520" y="1500174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7" action="ppaction://hlinksldjump" highlightClick="1"/>
          </p:cNvPr>
          <p:cNvSpPr/>
          <p:nvPr/>
        </p:nvSpPr>
        <p:spPr>
          <a:xfrm>
            <a:off x="7500958" y="307181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8" action="ppaction://hlinksldjump" highlightClick="1"/>
          </p:cNvPr>
          <p:cNvSpPr/>
          <p:nvPr/>
        </p:nvSpPr>
        <p:spPr>
          <a:xfrm>
            <a:off x="7500958" y="4643446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Když tě někdo požádá, aby sis ho přidal k přátelům, a když uvedl svůj profil a fotku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500034" y="1397000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rId7" action="ppaction://hlinksldjump" highlightClick="1"/>
          </p:cNvPr>
          <p:cNvSpPr/>
          <p:nvPr/>
        </p:nvSpPr>
        <p:spPr>
          <a:xfrm>
            <a:off x="7429520" y="1500174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7" action="ppaction://hlinksldjump" highlightClick="1"/>
          </p:cNvPr>
          <p:cNvSpPr/>
          <p:nvPr/>
        </p:nvSpPr>
        <p:spPr>
          <a:xfrm>
            <a:off x="7500958" y="3071810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8" action="ppaction://hlinksldjump" highlightClick="1"/>
          </p:cNvPr>
          <p:cNvSpPr/>
          <p:nvPr/>
        </p:nvSpPr>
        <p:spPr>
          <a:xfrm>
            <a:off x="7500958" y="4643446"/>
            <a:ext cx="1113854" cy="118529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372</TotalTime>
  <Words>595</Words>
  <Application>Microsoft Office PowerPoint</Application>
  <PresentationFormat>Předvádění na obrazovce (4:3)</PresentationFormat>
  <Paragraphs>71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Metro</vt:lpstr>
      <vt:lpstr>Název školy   Základní škola Jičín, Husova 170 Číslo projektu    CZ.1.07/1.4.00/21.2862 Číslo a název klíčové aktivity 3.2 Inovace a zkvalitnění výuky      prostřednictvím ICT </vt:lpstr>
      <vt:lpstr>Anotace:  PowerPointová Prezentace, která formou testu vede žáky  k zásadám bezpečného chování na internetu . </vt:lpstr>
      <vt:lpstr>Nikdo nemá právo jakýmkoli způsobem ubližovat jiným.  Každý má právo se proti ubližování bránit.   Stydět se má ÚTOČNÍK, nikoli napadený.</vt:lpstr>
      <vt:lpstr>Zamysli se nad několika následujícími otázkami a vyber správnou odpověď. </vt:lpstr>
      <vt:lpstr>Když komunikuješ s neznámou osobou prostřednictvím počítače:</vt:lpstr>
      <vt:lpstr>Pokud někdo má informace, fotky nebo ponižující fotomontáž (a ty nechceš, aby je viděli další lidé) a on ti napíše, že pokud neuděláš, co po tobě chce,  zveřejní Tyto materiály, co uděláš? </vt:lpstr>
      <vt:lpstr>Když na internetu najdeš článek,fotky nebo fotomontáž, ve které někdo zesměšňuje tvého spolužáka, co uděláš?</vt:lpstr>
      <vt:lpstr>V případě, že ti někdo trvale ubližuje například prostřednictvím internetu, budeš postupovat tak, že:  </vt:lpstr>
      <vt:lpstr>Když tě někdo požádá, aby sis ho přidal k přátelům, a když uvedl svůj profil a fotku </vt:lpstr>
      <vt:lpstr>Požádá-li tě ten, s kým komunikuješ na internetu, o udržení komunikace – vztahu v tajnosti </vt:lpstr>
      <vt:lpstr>Pokud jsi za odpovědi získal kytičky červené, žluté a fialové nepouštěj se bez dalšího poučení do samostatné komunikace na internetu.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Broucek</cp:lastModifiedBy>
  <cp:revision>66</cp:revision>
  <dcterms:created xsi:type="dcterms:W3CDTF">2012-08-28T18:41:29Z</dcterms:created>
  <dcterms:modified xsi:type="dcterms:W3CDTF">2013-04-16T21:16:39Z</dcterms:modified>
</cp:coreProperties>
</file>